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jpeg" Extension="jp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9" r:id="rId1"/>
  </p:sldMasterIdLst>
  <p:notesMasterIdLst>
    <p:notesMasterId r:id="rId25"/>
  </p:notesMasterIdLst>
  <p:sldIdLst>
    <p:sldId id="256" r:id="rId2"/>
    <p:sldId id="260" r:id="rId5"/>
    <p:sldId id="259" r:id="rId4"/>
    <p:sldId id="258" r:id="rId3"/>
    <p:sldId id="262" r:id="rId7"/>
    <p:sldId id="261" r:id="rId6"/>
    <p:sldId id="265" r:id="rId8"/>
    <p:sldId id="285" r:id="rId19"/>
    <p:sldId id="269" r:id="rId9"/>
    <p:sldId id="289" r:id="rId22"/>
    <p:sldId id="275" r:id="rId12"/>
  </p:sldIdLst>
  <p:sldSz cx="24382413" cy="13716000"/>
  <p:notesSz cx="9144000" cy="6858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ont Awesome 5 Brands Regular" panose="02000503000000000000" pitchFamily="2" charset="2"/>
      <p:regular r:id="rId30"/>
    </p:embeddedFont>
    <p:embeddedFont>
      <p:font typeface="Josefin Sans" pitchFamily="2" charset="0"/>
      <p:regular r:id="rId31"/>
      <p:bold r:id="rId32"/>
      <p:italic r:id="rId33"/>
      <p:boldItalic r:id="rId34"/>
    </p:embeddedFont>
    <p:embeddedFont>
      <p:font typeface="Nunito Sans" pitchFamily="2" charset="0"/>
      <p:regular r:id="rId35"/>
      <p:bold r:id="rId36"/>
      <p:italic r:id="rId37"/>
      <p:boldItalic r:id="rId38"/>
    </p:embeddedFont>
    <p:embeddedFont>
      <p:font typeface="Roboto Medium" panose="02000000000000000000" pitchFamily="2" charset="0"/>
      <p:regular r:id="rId39"/>
      <p:italic r:id="rId40"/>
    </p:embeddedFont>
    <p:embeddedFont>
      <p:font typeface="Rubik Bold" pitchFamily="2" charset="-79"/>
      <p:bold r:id="rId41"/>
      <p:italic r:id="rId42"/>
      <p:boldItalic r:id="rId43"/>
    </p:embeddedFont>
  </p:embeddedFontLst>
  <p:defaultTextStyle>
    <a:defPPr>
      <a:defRPr lang="uk-UA"/>
    </a:defPPr>
    <a:lvl1pPr marL="0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62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529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791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053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315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578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840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102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4" pos="14393" userDrawn="1">
          <p15:clr>
            <a:srgbClr val="A4A3A4"/>
          </p15:clr>
        </p15:guide>
        <p15:guide id="5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71" autoAdjust="0"/>
    <p:restoredTop sz="94660"/>
  </p:normalViewPr>
  <p:slideViewPr>
    <p:cSldViewPr snapToGrid="0">
      <p:cViewPr varScale="1">
        <p:scale>
          <a:sx n="37" d="100"/>
          <a:sy n="37" d="100"/>
        </p:scale>
        <p:origin x="256" y="1296"/>
      </p:cViewPr>
      <p:guideLst>
        <p:guide orient="horz" pos="1440"/>
        <p:guide pos="7680"/>
        <p:guide pos="14393"/>
        <p:guide orient="horz" pos="43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4" Type="http://schemas.openxmlformats.org/officeDocument/2006/relationships/slide" Target="slides/slide13.xml"/><Relationship Id="rId9" Type="http://schemas.openxmlformats.org/officeDocument/2006/relationships/slide" Target="slides/slide8.xml"/><Relationship Id="rId8" Type="http://schemas.openxmlformats.org/officeDocument/2006/relationships/slide" Target="slides/slide7.xml"/><Relationship Id="rId7" Type="http://schemas.openxmlformats.org/officeDocument/2006/relationships/slide" Target="slides/slide6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3" Type="http://schemas.openxmlformats.org/officeDocument/2006/relationships/slide" Target="slides/slide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40" Type="http://schemas.openxmlformats.org/officeDocument/2006/relationships/font" Target="fonts/font15.fntdata"/><Relationship Id="rId41" Type="http://schemas.openxmlformats.org/officeDocument/2006/relationships/font" Target="fonts/font16.fntdata"/><Relationship Id="rId42" Type="http://schemas.openxmlformats.org/officeDocument/2006/relationships/font" Target="fonts/font17.fntdata"/><Relationship Id="rId43" Type="http://schemas.openxmlformats.org/officeDocument/2006/relationships/font" Target="fonts/font18.fntdata"/><Relationship Id="rId44" Type="http://schemas.openxmlformats.org/officeDocument/2006/relationships/presProps" Target="presProps.xml"/><Relationship Id="rId45" Type="http://schemas.openxmlformats.org/officeDocument/2006/relationships/viewProps" Target="viewProps.xml"/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8" Type="http://schemas.openxmlformats.org/officeDocument/2006/relationships/font" Target="fonts/font3.fntdata"/><Relationship Id="rId29" Type="http://schemas.openxmlformats.org/officeDocument/2006/relationships/font" Target="fonts/font4.fntdata"/><Relationship Id="rId26" Type="http://schemas.openxmlformats.org/officeDocument/2006/relationships/font" Target="fonts/font1.fntdata"/><Relationship Id="rId27" Type="http://schemas.openxmlformats.org/officeDocument/2006/relationships/font" Target="fonts/font2.fntdata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35" Type="http://schemas.openxmlformats.org/officeDocument/2006/relationships/font" Target="fonts/font10.fntdata"/><Relationship Id="rId12" Type="http://schemas.openxmlformats.org/officeDocument/2006/relationships/slide" Target="slides/slide11.xml"/><Relationship Id="rId11" Type="http://schemas.openxmlformats.org/officeDocument/2006/relationships/slide" Target="slides/slide10.xml"/><Relationship Id="rId38" Type="http://schemas.openxmlformats.org/officeDocument/2006/relationships/font" Target="fonts/font13.fntdata"/><Relationship Id="rId10" Type="http://schemas.openxmlformats.org/officeDocument/2006/relationships/slide" Target="slides/slide9.xml"/><Relationship Id="rId17" Type="http://schemas.openxmlformats.org/officeDocument/2006/relationships/slide" Target="slides/slide16.xml"/><Relationship Id="rId30" Type="http://schemas.openxmlformats.org/officeDocument/2006/relationships/font" Target="fonts/font5.fntdata"/><Relationship Id="rId19" Type="http://schemas.openxmlformats.org/officeDocument/2006/relationships/slide" Target="slides/slide18.xml"/><Relationship Id="rId18" Type="http://schemas.openxmlformats.org/officeDocument/2006/relationships/slide" Target="slides/slide17.xml"/><Relationship Id="rId39" Type="http://schemas.openxmlformats.org/officeDocument/2006/relationships/font" Target="fonts/font14.fntdata"/><Relationship Id="rId33" Type="http://schemas.openxmlformats.org/officeDocument/2006/relationships/font" Target="fonts/font8.fntdata"/><Relationship Id="rId13" Type="http://schemas.openxmlformats.org/officeDocument/2006/relationships/slide" Target="slides/slide12.xml"/><Relationship Id="rId34" Type="http://schemas.openxmlformats.org/officeDocument/2006/relationships/font" Target="fonts/font9.fntdata"/><Relationship Id="rId37" Type="http://schemas.openxmlformats.org/officeDocument/2006/relationships/font" Target="fonts/font12.fntdata"/><Relationship Id="rId36" Type="http://schemas.openxmlformats.org/officeDocument/2006/relationships/font" Target="fonts/font11.fntdata"/><Relationship Id="rId31" Type="http://schemas.openxmlformats.org/officeDocument/2006/relationships/font" Target="fonts/font6.fntdata"/><Relationship Id="rId16" Type="http://schemas.openxmlformats.org/officeDocument/2006/relationships/slide" Target="slides/slide15.xml"/><Relationship Id="rId15" Type="http://schemas.openxmlformats.org/officeDocument/2006/relationships/slide" Target="slides/slide14.xml"/><Relationship Id="rId32" Type="http://schemas.openxmlformats.org/officeDocument/2006/relationships/font" Target="fonts/font7.fntdata"/></Relationships>
</file>

<file path=ppt/charts/_rels/chart1.xml.rels><?xml version='1.0' encoding='UTF-8' standalone='yes'?>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'1.0' encoding='UTF-8' standalone='yes'?>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'1.0' encoding='UTF-8' standalone='yes'?>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'1.0' encoding='UTF-8' standalone='yes'?>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80262576"/>
        <c:axId val="324955664"/>
      </c:barChart>
      <c:catAx>
        <c:axId val="280262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4955664"/>
        <c:crosses val="autoZero"/>
        <c:auto val="1"/>
        <c:lblAlgn val="ctr"/>
        <c:lblOffset val="100"/>
        <c:noMultiLvlLbl val="0"/>
      </c:catAx>
      <c:valAx>
        <c:axId val="324955664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8026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t>Diagram</a:t>
            </a:r>
            <a:endParaRPr lang="ru-RU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Прибыль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[$$-409]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121200.0</c:v>
                </c:pt>
                <c:pt idx="1">
                  <c:v>179300.0</c:v>
                </c:pt>
                <c:pt idx="2">
                  <c:v>237390.0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53-6449-97F5-4114CAFA4E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Дивиденды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[$$-409]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46900.0</c:v>
                </c:pt>
                <c:pt idx="1">
                  <c:v>51990.0</c:v>
                </c:pt>
                <c:pt idx="2">
                  <c:v>63600.0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53-6449-97F5-4114CAFA4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2677704"/>
        <c:axId val="332676136"/>
      </c:barChart>
      <c:catAx>
        <c:axId val="33267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676136"/>
        <c:crosses val="autoZero"/>
        <c:auto val="1"/>
        <c:lblAlgn val="ctr"/>
        <c:lblOffset val="200"/>
        <c:noMultiLvlLbl val="0"/>
      </c:catAx>
      <c:valAx>
        <c:axId val="332676136"/>
        <c:scaling>
          <c:orientation val="minMax"/>
        </c:scaling>
        <c:delete val="0"/>
        <c:axPos val="l"/>
        <c:majorGridlines>
          <c:spPr>
            <a:ln w="2857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12700" cap="flat" cmpd="sng" algn="ctr">
              <a:solidFill>
                <a:schemeClr val="tx1">
                  <a:alpha val="2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677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{{Diagram}}</a:t>
            </a:r>
            <a:endParaRPr lang="ru-RU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Income</c:v>
                </c:pt>
              </c:strCache>
            </c:strRef>
          </c:tx>
          <c:spPr>
            <a:ln w="1143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EB-48BD-A2FF-3229AD562C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Costs</c:v>
                </c:pt>
              </c:strCache>
            </c:strRef>
          </c:tx>
          <c:spPr>
            <a:ln w="1143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1.7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EB-48BD-A2FF-3229AD562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2664768"/>
        <c:axId val="329398000"/>
      </c:lineChart>
      <c:catAx>
        <c:axId val="332664768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398000"/>
        <c:crosses val="autoZero"/>
        <c:auto val="1"/>
        <c:lblAlgn val="ctr"/>
        <c:lblOffset val="100"/>
        <c:noMultiLvlLbl val="0"/>
      </c:catAx>
      <c:valAx>
        <c:axId val="329398000"/>
        <c:scaling>
          <c:orientation val="minMax"/>
        </c:scaling>
        <c:delete val="0"/>
        <c:axPos val="l"/>
        <c:majorGridlines>
          <c:spPr>
            <a:ln w="222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28575" cap="flat" cmpd="sng" algn="ctr">
              <a:solidFill>
                <a:schemeClr val="tx1">
                  <a:alpha val="2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6647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 w="12700" cap="rnd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solidFill>
                  <a:schemeClr val="bg1"/>
                </a:solidFill>
                <a:effectLst/>
              </a:rPr>
              <a:t>{{Diagram}}</a:t>
            </a:r>
            <a:endParaRPr lang="ru-RU" dirty="0">
              <a:solidFill>
                <a:schemeClr val="bg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accent1"/>
            </a:solidFill>
            <a:ln w="12700" cap="rnd">
              <a:noFill/>
            </a:ln>
            <a:effectLst/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18</c:v>
                </c:pt>
                <c:pt idx="2">
                  <c:v>15</c:v>
                </c:pt>
                <c:pt idx="3">
                  <c:v>20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8-4594-BD85-BA5D34709E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Costs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14</c:v>
                </c:pt>
                <c:pt idx="2">
                  <c:v>8</c:v>
                </c:pt>
                <c:pt idx="3">
                  <c:v>12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B8-4594-BD85-BA5D34709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959976"/>
        <c:axId val="324961936"/>
      </c:areaChart>
      <c:catAx>
        <c:axId val="324959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961936"/>
        <c:crosses val="autoZero"/>
        <c:auto val="1"/>
        <c:lblAlgn val="ctr"/>
        <c:lblOffset val="100"/>
        <c:noMultiLvlLbl val="0"/>
      </c:catAx>
      <c:valAx>
        <c:axId val="324961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schemeClr val="tx1"/>
            </a:solidFill>
            <a:tailEnd type="non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959976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t>Diagram</a:t>
            </a:r>
            <a:endParaRPr lang="ru-RU" dirty="0">
              <a:solidFill>
                <a:schemeClr val="bg1"/>
              </a:solidFill>
              <a:effectLst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 w="38100"/>
          </c:spPr>
          <c:dPt>
            <c:idx val="0"/>
            <c:bubble3D val="0"/>
            <c:spPr>
              <a:solidFill>
                <a:schemeClr val="tx1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E08-47D4-BB54-CE028F36228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08-47D4-BB54-CE028F36228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08-47D4-BB54-CE028F3622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10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Валюта</c:v>
                </c:pt>
                <c:pt idx="1">
                  <c:v>Акции</c:v>
                </c:pt>
                <c:pt idx="2">
                  <c:v>Производные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26.0</c:v>
                </c:pt>
                <c:pt idx="1">
                  <c:v>28.0</c:v>
                </c:pt>
                <c:pt idx="2">
                  <c:v>46.0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8-47D4-BB54-CE028F362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140AA-A52D-424B-8E89-955609134D56}" type="datetimeFigureOut">
              <a:rPr lang="uk-UA" smtClean="0"/>
              <a:t>20.03.20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0183A-A308-44AE-9006-5C3740D88E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745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8" algn="l" defTabSz="182861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9" algn="l" defTabSz="182861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7" algn="l" defTabSz="182861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5" algn="l" defTabSz="182861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2" algn="l" defTabSz="182861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'1.0' encoding='UTF-8' standalone='yes'?>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2" y="0"/>
            <a:ext cx="24382413" cy="13716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070599" y="0"/>
            <a:ext cx="12241213" cy="6084040"/>
          </a:xfrm>
          <a:prstGeom prst="rect">
            <a:avLst/>
          </a:prstGeom>
          <a:solidFill>
            <a:schemeClr val="bg1"/>
          </a:solidFill>
        </p:spPr>
        <p:txBody>
          <a:bodyPr wrap="square" lIns="1440000" tIns="1800000" rIns="360000" bIns="720000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5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Drive your</a:t>
            </a:r>
            <a:br>
              <a:rPr lang="en-US" dirty="0"/>
            </a:br>
            <a:r>
              <a:rPr lang="en-US" dirty="0"/>
              <a:t>dreams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3928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7" userDrawn="1">
          <p15:clr>
            <a:srgbClr val="FBAE40"/>
          </p15:clr>
        </p15:guide>
        <p15:guide id="2" pos="3824" userDrawn="1">
          <p15:clr>
            <a:srgbClr val="FBAE40"/>
          </p15:clr>
        </p15:guide>
        <p15:guide id="3" pos="115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coll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3741400" y="0"/>
            <a:ext cx="10641013" cy="13715106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FontTx/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28964" y="4543772"/>
            <a:ext cx="7578366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About us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28963" y="6313487"/>
            <a:ext cx="7578367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antecurs</a:t>
            </a:r>
            <a:r>
              <a:rPr lang="en-US" dirty="0"/>
              <a:t> user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Curabi</a:t>
            </a:r>
            <a:r>
              <a:rPr lang="en-US" dirty="0"/>
              <a:t> </a:t>
            </a:r>
            <a:r>
              <a:rPr lang="en-US" dirty="0" err="1"/>
              <a:t>tupeget</a:t>
            </a:r>
            <a:r>
              <a:rPr lang="en-US" dirty="0"/>
              <a:t> </a:t>
            </a:r>
            <a:r>
              <a:rPr lang="en-US" dirty="0" err="1"/>
              <a:t>imperdi</a:t>
            </a:r>
            <a:r>
              <a:rPr lang="en-US" dirty="0"/>
              <a:t> </a:t>
            </a:r>
            <a:r>
              <a:rPr lang="en-US" dirty="0" err="1"/>
              <a:t>etotelluso</a:t>
            </a:r>
            <a:r>
              <a:rPr lang="en-US" dirty="0"/>
              <a:t>, </a:t>
            </a:r>
            <a:r>
              <a:rPr lang="en-US" dirty="0" err="1"/>
              <a:t>venrewopenat</a:t>
            </a:r>
            <a:r>
              <a:rPr lang="en-US" dirty="0"/>
              <a:t> is </a:t>
            </a:r>
            <a:r>
              <a:rPr lang="en-US" dirty="0" err="1"/>
              <a:t>sodale</a:t>
            </a:r>
            <a:r>
              <a:rPr lang="en-US" dirty="0"/>
              <a:t> </a:t>
            </a:r>
            <a:r>
              <a:rPr lang="en-US" dirty="0" err="1"/>
              <a:t>sjusto</a:t>
            </a:r>
            <a:r>
              <a:rPr lang="en-US" dirty="0"/>
              <a:t>. In </a:t>
            </a:r>
            <a:r>
              <a:rPr lang="en-US" dirty="0" err="1"/>
              <a:t>hacwero</a:t>
            </a:r>
            <a:r>
              <a:rPr lang="en-US" dirty="0"/>
              <a:t> </a:t>
            </a:r>
            <a:r>
              <a:rPr lang="en-US" dirty="0" err="1"/>
              <a:t>rewtop</a:t>
            </a:r>
            <a:r>
              <a:rPr lang="en-US" dirty="0"/>
              <a:t> </a:t>
            </a:r>
            <a:r>
              <a:rPr lang="en-US" dirty="0" err="1"/>
              <a:t>dopi</a:t>
            </a:r>
            <a:r>
              <a:rPr lang="en-US" dirty="0"/>
              <a:t> </a:t>
            </a:r>
            <a:r>
              <a:rPr lang="en-US" dirty="0" err="1"/>
              <a:t>wero</a:t>
            </a:r>
            <a:r>
              <a:rPr lang="en-US" dirty="0"/>
              <a:t> </a:t>
            </a:r>
            <a:r>
              <a:rPr lang="en-US" dirty="0" err="1"/>
              <a:t>habitasse</a:t>
            </a:r>
            <a:r>
              <a:rPr lang="en-US" dirty="0"/>
              <a:t> </a:t>
            </a:r>
            <a:r>
              <a:rPr lang="en-US" dirty="0" err="1"/>
              <a:t>plahabit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3067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coll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0641013" cy="13715106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FontTx/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505222" y="4543772"/>
            <a:ext cx="7794266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Why us?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505221" y="6313487"/>
            <a:ext cx="7794267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antecurs</a:t>
            </a:r>
            <a:r>
              <a:rPr lang="en-US" dirty="0"/>
              <a:t> user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Curabi</a:t>
            </a:r>
            <a:r>
              <a:rPr lang="en-US" dirty="0"/>
              <a:t> </a:t>
            </a:r>
            <a:r>
              <a:rPr lang="en-US" dirty="0" err="1"/>
              <a:t>tupeget</a:t>
            </a:r>
            <a:r>
              <a:rPr lang="en-US" dirty="0"/>
              <a:t> </a:t>
            </a:r>
            <a:r>
              <a:rPr lang="en-US" dirty="0" err="1"/>
              <a:t>imperdi</a:t>
            </a:r>
            <a:r>
              <a:rPr lang="en-US" dirty="0"/>
              <a:t> </a:t>
            </a:r>
            <a:r>
              <a:rPr lang="en-US" dirty="0" err="1"/>
              <a:t>etotelluso</a:t>
            </a:r>
            <a:r>
              <a:rPr lang="en-US" dirty="0"/>
              <a:t>, </a:t>
            </a:r>
            <a:r>
              <a:rPr lang="en-US" dirty="0" err="1"/>
              <a:t>venrewopenat</a:t>
            </a:r>
            <a:r>
              <a:rPr lang="en-US" dirty="0"/>
              <a:t> is </a:t>
            </a:r>
            <a:r>
              <a:rPr lang="en-US" dirty="0" err="1"/>
              <a:t>sodalere</a:t>
            </a:r>
            <a:r>
              <a:rPr lang="en-US" dirty="0"/>
              <a:t> </a:t>
            </a:r>
            <a:r>
              <a:rPr lang="en-US" dirty="0" err="1"/>
              <a:t>sjusto</a:t>
            </a:r>
            <a:r>
              <a:rPr lang="en-US" dirty="0"/>
              <a:t>. In </a:t>
            </a:r>
            <a:r>
              <a:rPr lang="en-US" dirty="0" err="1"/>
              <a:t>hacwero</a:t>
            </a:r>
            <a:r>
              <a:rPr lang="en-US" dirty="0"/>
              <a:t> </a:t>
            </a:r>
            <a:r>
              <a:rPr lang="en-US" dirty="0" err="1"/>
              <a:t>rewtop</a:t>
            </a:r>
            <a:r>
              <a:rPr lang="en-US" dirty="0"/>
              <a:t> </a:t>
            </a:r>
            <a:r>
              <a:rPr lang="en-US" dirty="0" err="1"/>
              <a:t>dopi</a:t>
            </a:r>
            <a:r>
              <a:rPr lang="en-US" dirty="0"/>
              <a:t> </a:t>
            </a:r>
            <a:r>
              <a:rPr lang="en-US" dirty="0" err="1"/>
              <a:t>wero</a:t>
            </a:r>
            <a:r>
              <a:rPr lang="en-US" dirty="0"/>
              <a:t> </a:t>
            </a:r>
            <a:r>
              <a:rPr lang="en-US" dirty="0" err="1"/>
              <a:t>reget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dolor </a:t>
            </a:r>
            <a:r>
              <a:rPr lang="en-US" dirty="0" err="1"/>
              <a:t>sitamet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7769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28964" y="3318570"/>
            <a:ext cx="8491536" cy="35394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Be small</a:t>
            </a:r>
            <a:br>
              <a:rPr lang="uk-UA" dirty="0"/>
            </a:br>
            <a:r>
              <a:rPr lang="en-US" dirty="0"/>
              <a:t>again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28963" y="6628508"/>
            <a:ext cx="8491537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antecurs</a:t>
            </a:r>
            <a:r>
              <a:rPr lang="en-US" dirty="0"/>
              <a:t> user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Curabi</a:t>
            </a:r>
            <a:r>
              <a:rPr lang="en-US" dirty="0"/>
              <a:t> </a:t>
            </a:r>
            <a:r>
              <a:rPr lang="en-US" dirty="0" err="1"/>
              <a:t>tupeget</a:t>
            </a:r>
            <a:r>
              <a:rPr lang="en-US" dirty="0"/>
              <a:t> </a:t>
            </a:r>
            <a:r>
              <a:rPr lang="en-US" dirty="0" err="1"/>
              <a:t>imperdi</a:t>
            </a:r>
            <a:r>
              <a:rPr lang="en-US" dirty="0"/>
              <a:t> </a:t>
            </a:r>
            <a:r>
              <a:rPr lang="en-US" dirty="0" err="1"/>
              <a:t>etotelluso</a:t>
            </a:r>
            <a:r>
              <a:rPr lang="en-US" dirty="0"/>
              <a:t>, </a:t>
            </a:r>
            <a:r>
              <a:rPr lang="en-US" dirty="0" err="1"/>
              <a:t>venrewopenat</a:t>
            </a:r>
            <a:r>
              <a:rPr lang="en-US" dirty="0"/>
              <a:t> is </a:t>
            </a:r>
            <a:r>
              <a:rPr lang="en-US" dirty="0" err="1"/>
              <a:t>sodalere</a:t>
            </a:r>
            <a:r>
              <a:rPr lang="en-US" dirty="0"/>
              <a:t> </a:t>
            </a:r>
            <a:r>
              <a:rPr lang="en-US" dirty="0" err="1"/>
              <a:t>sjusto</a:t>
            </a:r>
            <a:r>
              <a:rPr lang="en-US" dirty="0"/>
              <a:t>. In </a:t>
            </a:r>
            <a:r>
              <a:rPr lang="en-US" dirty="0" err="1"/>
              <a:t>hacwero</a:t>
            </a:r>
            <a:r>
              <a:rPr lang="en-US" dirty="0"/>
              <a:t> </a:t>
            </a:r>
            <a:r>
              <a:rPr lang="en-US" dirty="0" err="1"/>
              <a:t>rewtop</a:t>
            </a:r>
            <a:r>
              <a:rPr lang="en-US" dirty="0"/>
              <a:t> </a:t>
            </a:r>
            <a:r>
              <a:rPr lang="en-US" dirty="0" err="1"/>
              <a:t>dopi</a:t>
            </a:r>
            <a:r>
              <a:rPr lang="en-US" dirty="0"/>
              <a:t> </a:t>
            </a:r>
            <a:r>
              <a:rPr lang="en-US" dirty="0" err="1"/>
              <a:t>wero</a:t>
            </a:r>
            <a:r>
              <a:rPr lang="en-US" dirty="0"/>
              <a:t> </a:t>
            </a:r>
            <a:r>
              <a:rPr lang="en-US" dirty="0" err="1"/>
              <a:t>reget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dolor </a:t>
            </a:r>
            <a:r>
              <a:rPr lang="en-US" dirty="0" err="1"/>
              <a:t>sitamet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722350" y="2785808"/>
            <a:ext cx="7577138" cy="7620000"/>
          </a:xfrm>
          <a:custGeom>
            <a:avLst/>
            <a:gdLst>
              <a:gd name="connsiteX0" fmla="*/ 1262882 w 7577138"/>
              <a:gd name="connsiteY0" fmla="*/ 0 h 7620000"/>
              <a:gd name="connsiteX1" fmla="*/ 7577138 w 7577138"/>
              <a:gd name="connsiteY1" fmla="*/ 0 h 7620000"/>
              <a:gd name="connsiteX2" fmla="*/ 7577138 w 7577138"/>
              <a:gd name="connsiteY2" fmla="*/ 7620000 h 7620000"/>
              <a:gd name="connsiteX3" fmla="*/ 0 w 7577138"/>
              <a:gd name="connsiteY3" fmla="*/ 7620000 h 7620000"/>
              <a:gd name="connsiteX4" fmla="*/ 0 w 7577138"/>
              <a:gd name="connsiteY4" fmla="*/ 1262882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7138" h="7620000">
                <a:moveTo>
                  <a:pt x="1262882" y="0"/>
                </a:moveTo>
                <a:lnTo>
                  <a:pt x="7577138" y="0"/>
                </a:lnTo>
                <a:lnTo>
                  <a:pt x="7577138" y="7620000"/>
                </a:lnTo>
                <a:lnTo>
                  <a:pt x="0" y="7620000"/>
                </a:lnTo>
                <a:lnTo>
                  <a:pt x="0" y="1262882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3026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592052" y="3089078"/>
            <a:ext cx="8707436" cy="35394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Unlike</a:t>
            </a:r>
            <a:br>
              <a:rPr lang="en-US" dirty="0"/>
            </a:br>
            <a:r>
              <a:rPr lang="en-US" dirty="0"/>
              <a:t>Any Other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2592051" y="6628508"/>
            <a:ext cx="8707437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lorem ipsum dolor sit. Vitae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suspendisse</a:t>
            </a:r>
            <a:r>
              <a:rPr lang="en-US" dirty="0"/>
              <a:t>. 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sem.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habitant.</a:t>
            </a:r>
            <a:endParaRPr lang="uk-UA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082925" y="2785809"/>
            <a:ext cx="7577138" cy="7620000"/>
          </a:xfrm>
          <a:custGeom>
            <a:avLst/>
            <a:gdLst>
              <a:gd name="connsiteX0" fmla="*/ 0 w 7577138"/>
              <a:gd name="connsiteY0" fmla="*/ 0 h 7620000"/>
              <a:gd name="connsiteX1" fmla="*/ 7577138 w 7577138"/>
              <a:gd name="connsiteY1" fmla="*/ 0 h 7620000"/>
              <a:gd name="connsiteX2" fmla="*/ 7577138 w 7577138"/>
              <a:gd name="connsiteY2" fmla="*/ 6395231 h 7620000"/>
              <a:gd name="connsiteX3" fmla="*/ 6352370 w 7577138"/>
              <a:gd name="connsiteY3" fmla="*/ 7620000 h 7620000"/>
              <a:gd name="connsiteX4" fmla="*/ 0 w 7577138"/>
              <a:gd name="connsiteY4" fmla="*/ 762000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7138" h="7620000">
                <a:moveTo>
                  <a:pt x="0" y="0"/>
                </a:moveTo>
                <a:lnTo>
                  <a:pt x="7577138" y="0"/>
                </a:lnTo>
                <a:lnTo>
                  <a:pt x="7577138" y="6395231"/>
                </a:lnTo>
                <a:lnTo>
                  <a:pt x="6352370" y="7620000"/>
                </a:lnTo>
                <a:lnTo>
                  <a:pt x="0" y="7620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9628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120605" y="8267700"/>
            <a:ext cx="12166600" cy="5447406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FontTx/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28963" y="3712360"/>
            <a:ext cx="18170525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A car for everyone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28963" y="5482075"/>
            <a:ext cx="18170525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antcurs</a:t>
            </a:r>
            <a:r>
              <a:rPr lang="en-US" dirty="0"/>
              <a:t> us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Curabitu</a:t>
            </a:r>
            <a:r>
              <a:rPr lang="en-US" dirty="0"/>
              <a:t> </a:t>
            </a:r>
            <a:r>
              <a:rPr lang="en-US" dirty="0" err="1"/>
              <a:t>reget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venenat</a:t>
            </a:r>
            <a:r>
              <a:rPr lang="en-US" dirty="0"/>
              <a:t> is </a:t>
            </a:r>
            <a:r>
              <a:rPr lang="en-US" dirty="0" err="1"/>
              <a:t>sodale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In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rewtop</a:t>
            </a:r>
            <a:r>
              <a:rPr lang="en-US" dirty="0"/>
              <a:t> </a:t>
            </a:r>
            <a:r>
              <a:rPr lang="en-US" dirty="0" err="1"/>
              <a:t>habitasse</a:t>
            </a:r>
            <a:r>
              <a:rPr lang="en-US" dirty="0"/>
              <a:t> </a:t>
            </a:r>
            <a:r>
              <a:rPr lang="en-US" dirty="0" err="1"/>
              <a:t>platea</a:t>
            </a:r>
            <a:r>
              <a:rPr lang="en-US" dirty="0"/>
              <a:t> </a:t>
            </a:r>
            <a:r>
              <a:rPr lang="en-US" dirty="0" err="1"/>
              <a:t>habitas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 </a:t>
            </a:r>
            <a:r>
              <a:rPr lang="en-US" dirty="0" err="1"/>
              <a:t>dictumst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jus </a:t>
            </a:r>
            <a:r>
              <a:rPr lang="en-US" dirty="0" err="1"/>
              <a:t>twohormt</a:t>
            </a:r>
            <a:r>
              <a:rPr lang="en-US" dirty="0"/>
              <a:t> </a:t>
            </a:r>
            <a:r>
              <a:rPr lang="en-US" dirty="0" err="1"/>
              <a:t>vestibu</a:t>
            </a:r>
            <a:r>
              <a:rPr lang="en-US" dirty="0"/>
              <a:t> </a:t>
            </a:r>
            <a:r>
              <a:rPr lang="en-US" dirty="0" err="1"/>
              <a:t>lums</a:t>
            </a:r>
            <a:r>
              <a:rPr lang="en-US" dirty="0"/>
              <a:t> </a:t>
            </a:r>
            <a:r>
              <a:rPr lang="en-US" dirty="0" err="1"/>
              <a:t>etewt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werower</a:t>
            </a:r>
            <a:r>
              <a:rPr lang="en-US" dirty="0"/>
              <a:t> </a:t>
            </a:r>
            <a:r>
              <a:rPr lang="en-US" dirty="0" err="1"/>
              <a:t>reget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0525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120605" y="2963895"/>
            <a:ext cx="12166600" cy="5447406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FontTx/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28963" y="8638116"/>
            <a:ext cx="18170525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Born to Perform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28963" y="10407831"/>
            <a:ext cx="18170525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ct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non quam lacus </a:t>
            </a:r>
            <a:r>
              <a:rPr lang="en-US" dirty="0" err="1"/>
              <a:t>suspendisse</a:t>
            </a:r>
            <a:r>
              <a:rPr lang="en-US" dirty="0"/>
              <a:t>.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cursus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in </a:t>
            </a:r>
            <a:r>
              <a:rPr lang="en-US" dirty="0" err="1"/>
              <a:t>aliquam</a:t>
            </a:r>
            <a:r>
              <a:rPr lang="en-US" dirty="0"/>
              <a:t>. Magna ac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2641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082925" y="4686300"/>
            <a:ext cx="18216563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cap="all" baseline="0">
                <a:latin typeface="+mj-lt"/>
              </a:defRPr>
            </a:lvl1pPr>
          </a:lstStyle>
          <a:p>
            <a:pPr lvl="0"/>
            <a:r>
              <a:rPr lang="en-US" dirty="0"/>
              <a:t>What we do?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82925" y="8189268"/>
            <a:ext cx="5337175" cy="1661993"/>
          </a:xfrm>
          <a:prstGeom prst="rect">
            <a:avLst/>
          </a:prstGeom>
        </p:spPr>
        <p:txBody>
          <a:bodyPr wrap="square" lIns="0" tIns="0" rIns="0" bIns="0" numCol="1" spcCol="144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tortoro</a:t>
            </a:r>
            <a:r>
              <a:rPr lang="en-US" dirty="0"/>
              <a:t> </a:t>
            </a:r>
            <a:r>
              <a:rPr lang="en-US" dirty="0" err="1"/>
              <a:t>terer</a:t>
            </a:r>
            <a:r>
              <a:rPr lang="en-US" dirty="0"/>
              <a:t> </a:t>
            </a:r>
            <a:r>
              <a:rPr lang="en-US" dirty="0" err="1"/>
              <a:t>retirwe</a:t>
            </a:r>
            <a:r>
              <a:rPr lang="en-US" dirty="0"/>
              <a:t> </a:t>
            </a:r>
            <a:r>
              <a:rPr lang="en-US" dirty="0" err="1"/>
              <a:t>leifend</a:t>
            </a:r>
            <a:r>
              <a:rPr lang="en-US" dirty="0"/>
              <a:t>, </a:t>
            </a:r>
            <a:r>
              <a:rPr lang="en-US" dirty="0" err="1"/>
              <a:t>viverraw</a:t>
            </a:r>
            <a:r>
              <a:rPr lang="en-US" dirty="0"/>
              <a:t> </a:t>
            </a:r>
            <a:r>
              <a:rPr lang="en-US" dirty="0" err="1"/>
              <a:t>eroqitnequ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jus. 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082925" y="6553200"/>
            <a:ext cx="5337175" cy="1538883"/>
          </a:xfrm>
          <a:prstGeom prst="rect">
            <a:avLst/>
          </a:prstGeom>
        </p:spPr>
        <p:txBody>
          <a:bodyPr wrap="square" lIns="0" tIns="0" rIns="0" bIns="0" numCol="1" spcCol="144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0" cap="all" baseline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br>
              <a:rPr lang="uk-UA" dirty="0"/>
            </a:br>
            <a:r>
              <a:rPr lang="en-US" dirty="0"/>
              <a:t>Department </a:t>
            </a:r>
            <a:endParaRPr lang="uk-UA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9522618" y="6553200"/>
            <a:ext cx="5337175" cy="1538883"/>
          </a:xfrm>
          <a:prstGeom prst="rect">
            <a:avLst/>
          </a:prstGeom>
        </p:spPr>
        <p:txBody>
          <a:bodyPr wrap="square" lIns="0" tIns="0" rIns="0" bIns="0" numCol="1" spcCol="144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0" cap="all" baseline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Schedule Service</a:t>
            </a:r>
            <a:endParaRPr lang="uk-UA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5962311" y="6553200"/>
            <a:ext cx="5337175" cy="1538883"/>
          </a:xfrm>
          <a:prstGeom prst="rect">
            <a:avLst/>
          </a:prstGeom>
        </p:spPr>
        <p:txBody>
          <a:bodyPr wrap="square" lIns="0" tIns="0" rIns="0" bIns="0" numCol="1" spcCol="144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0" cap="all" baseline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service </a:t>
            </a:r>
            <a:r>
              <a:rPr lang="en-US" dirty="0" err="1"/>
              <a:t>spesials</a:t>
            </a:r>
            <a:endParaRPr lang="uk-UA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522617" y="8189268"/>
            <a:ext cx="5337175" cy="1661993"/>
          </a:xfrm>
          <a:prstGeom prst="rect">
            <a:avLst/>
          </a:prstGeom>
        </p:spPr>
        <p:txBody>
          <a:bodyPr wrap="square" lIns="0" tIns="0" rIns="0" bIns="0" numCol="1" spcCol="144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awim</a:t>
            </a:r>
            <a:r>
              <a:rPr lang="en-US" dirty="0"/>
              <a:t> </a:t>
            </a:r>
            <a:r>
              <a:rPr lang="en-US" dirty="0" err="1"/>
              <a:t>perdipo</a:t>
            </a:r>
            <a:r>
              <a:rPr lang="en-US" dirty="0"/>
              <a:t> </a:t>
            </a:r>
            <a:r>
              <a:rPr lang="en-US" dirty="0" err="1"/>
              <a:t>weterlectus</a:t>
            </a:r>
            <a:r>
              <a:rPr lang="en-US" dirty="0"/>
              <a:t>, sit </a:t>
            </a:r>
            <a:r>
              <a:rPr lang="en-US" dirty="0" err="1"/>
              <a:t>ametwet</a:t>
            </a:r>
            <a:r>
              <a:rPr lang="en-US" dirty="0"/>
              <a:t> </a:t>
            </a:r>
            <a:r>
              <a:rPr lang="en-US" dirty="0" err="1"/>
              <a:t>opyrhonc</a:t>
            </a:r>
            <a:r>
              <a:rPr lang="en-US" dirty="0"/>
              <a:t> </a:t>
            </a:r>
            <a:r>
              <a:rPr lang="en-US" dirty="0" err="1"/>
              <a:t>wedui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5962311" y="8189268"/>
            <a:ext cx="5337175" cy="1661993"/>
          </a:xfrm>
          <a:prstGeom prst="rect">
            <a:avLst/>
          </a:prstGeom>
        </p:spPr>
        <p:txBody>
          <a:bodyPr wrap="square" lIns="0" tIns="0" rIns="0" bIns="0" numCol="1" spcCol="144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Pellentes</a:t>
            </a:r>
            <a:r>
              <a:rPr lang="en-US" dirty="0"/>
              <a:t> </a:t>
            </a:r>
            <a:r>
              <a:rPr lang="en-US" dirty="0" err="1"/>
              <a:t>quedictumot</a:t>
            </a:r>
            <a:r>
              <a:rPr lang="en-US" dirty="0"/>
              <a:t> </a:t>
            </a:r>
            <a:r>
              <a:rPr lang="en-US" dirty="0" err="1"/>
              <a:t>potoreterat</a:t>
            </a:r>
            <a:r>
              <a:rPr lang="en-US" dirty="0"/>
              <a:t> sit </a:t>
            </a:r>
            <a:r>
              <a:rPr lang="en-US" dirty="0" err="1"/>
              <a:t>ameterat</a:t>
            </a:r>
            <a:r>
              <a:rPr lang="en-US" dirty="0"/>
              <a:t> </a:t>
            </a:r>
            <a:r>
              <a:rPr lang="en-US" dirty="0" err="1"/>
              <a:t>erower</a:t>
            </a:r>
            <a:r>
              <a:rPr lang="en-US" dirty="0"/>
              <a:t> </a:t>
            </a:r>
            <a:r>
              <a:rPr lang="en-US" dirty="0" err="1"/>
              <a:t>aculs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0946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28963" y="3219291"/>
            <a:ext cx="18170525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Our goals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28963" y="4989006"/>
            <a:ext cx="18170525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magna </a:t>
            </a:r>
            <a:r>
              <a:rPr lang="en-US" dirty="0" err="1"/>
              <a:t>necporta</a:t>
            </a:r>
            <a:r>
              <a:rPr lang="en-US" dirty="0"/>
              <a:t>. 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, </a:t>
            </a:r>
            <a:r>
              <a:rPr lang="en-US" dirty="0" err="1"/>
              <a:t>acsodales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Proinotem</a:t>
            </a:r>
            <a:r>
              <a:rPr lang="en-US" dirty="0"/>
              <a:t> </a:t>
            </a:r>
            <a:r>
              <a:rPr lang="en-US" dirty="0" err="1"/>
              <a:t>pusdiam</a:t>
            </a:r>
            <a:r>
              <a:rPr lang="en-US" dirty="0"/>
              <a:t> in dictum </a:t>
            </a:r>
            <a:r>
              <a:rPr lang="en-US" dirty="0" err="1"/>
              <a:t>consectetur</a:t>
            </a:r>
            <a:r>
              <a:rPr lang="en-US" dirty="0"/>
              <a:t>. In </a:t>
            </a:r>
            <a:r>
              <a:rPr lang="en-US" dirty="0" err="1"/>
              <a:t>enimi</a:t>
            </a:r>
            <a:r>
              <a:rPr lang="en-US" dirty="0"/>
              <a:t>, </a:t>
            </a:r>
            <a:r>
              <a:rPr lang="en-US" dirty="0" err="1"/>
              <a:t>variusvitae</a:t>
            </a:r>
            <a:r>
              <a:rPr lang="en-US" dirty="0"/>
              <a:t> </a:t>
            </a:r>
            <a:r>
              <a:rPr lang="en-US" dirty="0" err="1"/>
              <a:t>velitvel</a:t>
            </a:r>
            <a:r>
              <a:rPr lang="en-US" dirty="0"/>
              <a:t>, </a:t>
            </a:r>
            <a:r>
              <a:rPr lang="en-US" dirty="0" err="1"/>
              <a:t>pulvinar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4639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082925" y="4686300"/>
            <a:ext cx="18216563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cap="all" baseline="0">
                <a:latin typeface="+mj-lt"/>
              </a:defRPr>
            </a:lvl1pPr>
          </a:lstStyle>
          <a:p>
            <a:pPr lvl="0"/>
            <a:r>
              <a:rPr lang="en-US" dirty="0"/>
              <a:t>Our values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82925" y="6456015"/>
            <a:ext cx="18216563" cy="3998317"/>
          </a:xfrm>
          <a:prstGeom prst="rect">
            <a:avLst/>
          </a:prstGeom>
        </p:spPr>
        <p:txBody>
          <a:bodyPr lIns="0" tIns="0" rIns="0" bIns="0" numCol="3" spcCol="1080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tortoroptere</a:t>
            </a:r>
            <a:r>
              <a:rPr lang="en-US" dirty="0"/>
              <a:t> wert </a:t>
            </a:r>
            <a:r>
              <a:rPr lang="en-US" dirty="0" err="1"/>
              <a:t>rweleifend</a:t>
            </a:r>
            <a:r>
              <a:rPr lang="en-US" dirty="0"/>
              <a:t>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weropet</a:t>
            </a:r>
            <a:r>
              <a:rPr lang="en-US" dirty="0"/>
              <a:t> </a:t>
            </a:r>
            <a:r>
              <a:rPr lang="en-US" dirty="0" err="1"/>
              <a:t>nequ</a:t>
            </a:r>
            <a:r>
              <a:rPr lang="en-US" dirty="0"/>
              <a:t>, </a:t>
            </a:r>
            <a:r>
              <a:rPr lang="en-US" dirty="0" err="1"/>
              <a:t>volutpato</a:t>
            </a:r>
            <a:r>
              <a:rPr lang="en-US" dirty="0"/>
              <a:t> </a:t>
            </a:r>
            <a:r>
              <a:rPr lang="en-US" dirty="0" err="1"/>
              <a:t>justwowed</a:t>
            </a:r>
            <a:r>
              <a:rPr lang="en-US" dirty="0"/>
              <a:t> </a:t>
            </a:r>
            <a:r>
              <a:rPr lang="en-US" dirty="0" err="1"/>
              <a:t>twohormtve</a:t>
            </a:r>
            <a:r>
              <a:rPr lang="en-US" dirty="0"/>
              <a:t> </a:t>
            </a:r>
            <a:r>
              <a:rPr lang="en-US" dirty="0" err="1"/>
              <a:t>stibu</a:t>
            </a:r>
            <a:r>
              <a:rPr lang="en-US" dirty="0"/>
              <a:t> </a:t>
            </a:r>
            <a:r>
              <a:rPr lang="en-US" dirty="0" err="1"/>
              <a:t>lumsamto</a:t>
            </a:r>
            <a:r>
              <a:rPr lang="en-US" dirty="0"/>
              <a:t> </a:t>
            </a:r>
            <a:r>
              <a:rPr lang="en-US" dirty="0" err="1"/>
              <a:t>vesti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imperdipo</a:t>
            </a:r>
            <a:r>
              <a:rPr lang="en-US" dirty="0"/>
              <a:t> </a:t>
            </a:r>
            <a:r>
              <a:rPr lang="en-US" dirty="0" err="1"/>
              <a:t>eter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sitametwe</a:t>
            </a:r>
            <a:r>
              <a:rPr lang="en-US" dirty="0"/>
              <a:t> </a:t>
            </a:r>
            <a:r>
              <a:rPr lang="en-US" dirty="0" err="1"/>
              <a:t>rhonci</a:t>
            </a:r>
            <a:r>
              <a:rPr lang="en-US" dirty="0"/>
              <a:t> </a:t>
            </a:r>
            <a:r>
              <a:rPr lang="en-US" dirty="0" err="1"/>
              <a:t>erowedui</a:t>
            </a:r>
            <a:r>
              <a:rPr lang="en-US" dirty="0"/>
              <a:t> </a:t>
            </a:r>
            <a:r>
              <a:rPr lang="en-US" dirty="0" err="1"/>
              <a:t>twohormt</a:t>
            </a:r>
            <a:r>
              <a:rPr lang="en-US" dirty="0"/>
              <a:t> vest </a:t>
            </a:r>
            <a:r>
              <a:rPr lang="en-US" dirty="0" err="1"/>
              <a:t>ibulums</a:t>
            </a:r>
            <a:r>
              <a:rPr lang="en-US" dirty="0"/>
              <a:t>. </a:t>
            </a:r>
            <a:r>
              <a:rPr lang="en-US" dirty="0" err="1"/>
              <a:t>Sedacret</a:t>
            </a:r>
            <a:r>
              <a:rPr lang="en-US" dirty="0"/>
              <a:t> </a:t>
            </a:r>
            <a:r>
              <a:rPr lang="en-US" dirty="0" err="1"/>
              <a:t>nequ</a:t>
            </a:r>
            <a:r>
              <a:rPr lang="en-US" dirty="0"/>
              <a:t> ewe </a:t>
            </a:r>
            <a:r>
              <a:rPr lang="en-US" dirty="0" err="1"/>
              <a:t>rewtyi</a:t>
            </a:r>
            <a:r>
              <a:rPr lang="en-US" dirty="0"/>
              <a:t> power </a:t>
            </a:r>
            <a:r>
              <a:rPr lang="en-US" dirty="0" err="1"/>
              <a:t>wer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dictumosa</a:t>
            </a:r>
            <a:r>
              <a:rPr lang="en-US" dirty="0"/>
              <a:t> </a:t>
            </a:r>
            <a:r>
              <a:rPr lang="en-US" dirty="0" err="1"/>
              <a:t>direterat</a:t>
            </a:r>
            <a:r>
              <a:rPr lang="en-US" dirty="0"/>
              <a:t> </a:t>
            </a:r>
            <a:r>
              <a:rPr lang="en-US" dirty="0" err="1"/>
              <a:t>sitamet</a:t>
            </a:r>
            <a:r>
              <a:rPr lang="en-US" dirty="0"/>
              <a:t> </a:t>
            </a:r>
            <a:r>
              <a:rPr lang="en-US" dirty="0" err="1"/>
              <a:t>eratera</a:t>
            </a:r>
            <a:r>
              <a:rPr lang="en-US" dirty="0"/>
              <a:t> </a:t>
            </a:r>
            <a:r>
              <a:rPr lang="en-US" dirty="0" err="1"/>
              <a:t>sopaculs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powiwert</a:t>
            </a:r>
            <a:r>
              <a:rPr lang="en-US" dirty="0"/>
              <a:t> dictum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weras</a:t>
            </a:r>
            <a:r>
              <a:rPr lang="en-US" dirty="0"/>
              <a:t> </a:t>
            </a:r>
            <a:r>
              <a:rPr lang="en-US" dirty="0" err="1"/>
              <a:t>tortoreu</a:t>
            </a:r>
            <a:r>
              <a:rPr lang="en-US" dirty="0"/>
              <a:t> </a:t>
            </a:r>
            <a:r>
              <a:rPr lang="en-US" dirty="0" err="1"/>
              <a:t>cenartiw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601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128963" y="10913474"/>
            <a:ext cx="5012147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President</a:t>
            </a:r>
            <a:endParaRPr lang="uk-UA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9627649" y="10913474"/>
            <a:ext cx="5058185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Manager</a:t>
            </a:r>
            <a:endParaRPr lang="uk-UA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6229859" y="10913474"/>
            <a:ext cx="5058185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Consultant</a:t>
            </a:r>
            <a:endParaRPr lang="uk-UA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16229859" y="4649701"/>
            <a:ext cx="5058185" cy="5086798"/>
          </a:xfrm>
          <a:custGeom>
            <a:avLst/>
            <a:gdLst>
              <a:gd name="connsiteX0" fmla="*/ 0 w 7577138"/>
              <a:gd name="connsiteY0" fmla="*/ 0 h 7620000"/>
              <a:gd name="connsiteX1" fmla="*/ 7577138 w 7577138"/>
              <a:gd name="connsiteY1" fmla="*/ 0 h 7620000"/>
              <a:gd name="connsiteX2" fmla="*/ 7577138 w 7577138"/>
              <a:gd name="connsiteY2" fmla="*/ 6395231 h 7620000"/>
              <a:gd name="connsiteX3" fmla="*/ 6352370 w 7577138"/>
              <a:gd name="connsiteY3" fmla="*/ 7620000 h 7620000"/>
              <a:gd name="connsiteX4" fmla="*/ 0 w 7577138"/>
              <a:gd name="connsiteY4" fmla="*/ 762000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7138" h="7620000">
                <a:moveTo>
                  <a:pt x="0" y="0"/>
                </a:moveTo>
                <a:lnTo>
                  <a:pt x="7577138" y="0"/>
                </a:lnTo>
                <a:lnTo>
                  <a:pt x="7577138" y="6395231"/>
                </a:lnTo>
                <a:lnTo>
                  <a:pt x="6352370" y="7620000"/>
                </a:lnTo>
                <a:lnTo>
                  <a:pt x="0" y="7620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 flipH="1">
            <a:off x="9627648" y="4649701"/>
            <a:ext cx="5058185" cy="5086798"/>
          </a:xfrm>
          <a:prstGeom prst="snip1Rect">
            <a:avLst>
              <a:gd name="adj" fmla="val 0"/>
            </a:avLst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/>
            </a:lvl1pPr>
          </a:lstStyle>
          <a:p>
            <a:endParaRPr lang="uk-UA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128963" y="10194775"/>
            <a:ext cx="5012147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000" cap="all" baseline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John Doe</a:t>
            </a:r>
            <a:endParaRPr lang="uk-UA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627648" y="10194775"/>
            <a:ext cx="5115668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000" cap="all" baseline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John Smith</a:t>
            </a:r>
            <a:endParaRPr lang="uk-UA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16229857" y="10194775"/>
            <a:ext cx="5069631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000" cap="all" baseline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Jane Doe</a:t>
            </a:r>
            <a:endParaRPr lang="uk-UA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6"/>
          </p:nvPr>
        </p:nvSpPr>
        <p:spPr>
          <a:xfrm>
            <a:off x="3105943" y="4649701"/>
            <a:ext cx="5058185" cy="5086798"/>
          </a:xfrm>
          <a:custGeom>
            <a:avLst/>
            <a:gdLst>
              <a:gd name="connsiteX0" fmla="*/ 1262882 w 7577138"/>
              <a:gd name="connsiteY0" fmla="*/ 0 h 7620000"/>
              <a:gd name="connsiteX1" fmla="*/ 7577138 w 7577138"/>
              <a:gd name="connsiteY1" fmla="*/ 0 h 7620000"/>
              <a:gd name="connsiteX2" fmla="*/ 7577138 w 7577138"/>
              <a:gd name="connsiteY2" fmla="*/ 7620000 h 7620000"/>
              <a:gd name="connsiteX3" fmla="*/ 0 w 7577138"/>
              <a:gd name="connsiteY3" fmla="*/ 7620000 h 7620000"/>
              <a:gd name="connsiteX4" fmla="*/ 0 w 7577138"/>
              <a:gd name="connsiteY4" fmla="*/ 1262882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7138" h="7620000">
                <a:moveTo>
                  <a:pt x="1262882" y="0"/>
                </a:moveTo>
                <a:lnTo>
                  <a:pt x="7577138" y="0"/>
                </a:lnTo>
                <a:lnTo>
                  <a:pt x="7577138" y="7620000"/>
                </a:lnTo>
                <a:lnTo>
                  <a:pt x="0" y="7620000"/>
                </a:lnTo>
                <a:lnTo>
                  <a:pt x="0" y="1262882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/>
            </a:lvl1pPr>
          </a:lstStyle>
          <a:p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28963" y="2808533"/>
            <a:ext cx="18159081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Our team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6617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70375" y="4368797"/>
            <a:ext cx="15841663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500" cap="all" baseline="0">
                <a:latin typeface="+mj-lt"/>
              </a:defRPr>
            </a:lvl1pPr>
          </a:lstStyle>
          <a:p>
            <a:pPr lvl="0"/>
            <a:r>
              <a:rPr lang="en-US" dirty="0"/>
              <a:t>Table of contents</a:t>
            </a:r>
            <a:endParaRPr lang="uk-UA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70375" y="5947960"/>
            <a:ext cx="4244975" cy="346248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cap="none" baseline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>Stories</a:t>
            </a:r>
            <a:br>
              <a:rPr lang="en-US" dirty="0"/>
            </a:br>
            <a:r>
              <a:rPr lang="en-US" dirty="0"/>
              <a:t>Infographics</a:t>
            </a:r>
            <a:br>
              <a:rPr lang="en-US" dirty="0"/>
            </a:br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Contacts</a:t>
            </a:r>
            <a:endParaRPr lang="uk-UA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8611850" y="5947960"/>
            <a:ext cx="1500188" cy="3462486"/>
          </a:xfrm>
          <a:prstGeom prst="rect">
            <a:avLst/>
          </a:prstGeom>
        </p:spPr>
        <p:txBody>
          <a:bodyPr wrap="square" lIns="0" tIns="0" rIns="36000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500" cap="none" baseline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02</a:t>
            </a:r>
            <a:br>
              <a:rPr lang="en-US" dirty="0"/>
            </a:br>
            <a:r>
              <a:rPr lang="en-US" dirty="0"/>
              <a:t>04</a:t>
            </a:r>
            <a:br>
              <a:rPr lang="en-US" dirty="0"/>
            </a:br>
            <a:r>
              <a:rPr lang="en-US" dirty="0"/>
              <a:t>28</a:t>
            </a:r>
            <a:br>
              <a:rPr lang="en-US" dirty="0"/>
            </a:br>
            <a:r>
              <a:rPr lang="en-US" dirty="0"/>
              <a:t>44</a:t>
            </a:r>
            <a:br>
              <a:rPr lang="en-US" dirty="0"/>
            </a:br>
            <a:r>
              <a:rPr lang="en-US" dirty="0"/>
              <a:t>48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7419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0" userDrawn="1">
          <p15:clr>
            <a:srgbClr val="FBAE40"/>
          </p15:clr>
        </p15:guide>
        <p15:guide id="2" pos="1266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21"/>
          </p:nvPr>
        </p:nvSpPr>
        <p:spPr>
          <a:xfrm>
            <a:off x="12192000" y="-1"/>
            <a:ext cx="12203112" cy="13716000"/>
          </a:xfrm>
          <a:custGeom>
            <a:avLst/>
            <a:gdLst>
              <a:gd name="connsiteX0" fmla="*/ 892175 w 12203112"/>
              <a:gd name="connsiteY0" fmla="*/ 0 h 13716000"/>
              <a:gd name="connsiteX1" fmla="*/ 12203112 w 12203112"/>
              <a:gd name="connsiteY1" fmla="*/ 0 h 13716000"/>
              <a:gd name="connsiteX2" fmla="*/ 12203112 w 12203112"/>
              <a:gd name="connsiteY2" fmla="*/ 13716000 h 13716000"/>
              <a:gd name="connsiteX3" fmla="*/ 0 w 12203112"/>
              <a:gd name="connsiteY3" fmla="*/ 13716000 h 13716000"/>
              <a:gd name="connsiteX4" fmla="*/ 0 w 12203112"/>
              <a:gd name="connsiteY4" fmla="*/ 59055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112" h="13716000">
                <a:moveTo>
                  <a:pt x="892175" y="0"/>
                </a:moveTo>
                <a:lnTo>
                  <a:pt x="12203112" y="0"/>
                </a:lnTo>
                <a:lnTo>
                  <a:pt x="12203112" y="13716000"/>
                </a:lnTo>
                <a:lnTo>
                  <a:pt x="0" y="13716000"/>
                </a:lnTo>
                <a:lnTo>
                  <a:pt x="0" y="59055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811C8F1-4266-3948-91F1-9C98178D4C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82925" y="3318569"/>
            <a:ext cx="5889623" cy="707886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500" cap="all" spc="-300" baseline="0">
                <a:latin typeface="+mj-lt"/>
              </a:defRPr>
            </a:lvl1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Better</a:t>
            </a:r>
            <a:br>
              <a:rPr lang="en-US" dirty="0"/>
            </a:br>
            <a:r>
              <a:rPr lang="en-US" dirty="0"/>
              <a:t>Ideas</a:t>
            </a:r>
            <a:br>
              <a:rPr lang="en-US" dirty="0"/>
            </a:br>
            <a:r>
              <a:rPr lang="en-US" dirty="0"/>
              <a:t>Driven</a:t>
            </a:r>
            <a:br>
              <a:rPr lang="en-US" dirty="0"/>
            </a:br>
            <a:r>
              <a:rPr lang="en-US" dirty="0"/>
              <a:t>By You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8778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28963" y="3505041"/>
            <a:ext cx="18170525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Our clients</a:t>
            </a:r>
            <a:endParaRPr lang="uk-UA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296275" y="5398662"/>
            <a:ext cx="3806774" cy="2183238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2277725" y="5398662"/>
            <a:ext cx="3806774" cy="2183238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16259175" y="5398662"/>
            <a:ext cx="3806774" cy="2183238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314825" y="5398662"/>
            <a:ext cx="3806774" cy="2183238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8296275" y="7750005"/>
            <a:ext cx="3806774" cy="2183238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12277725" y="7750005"/>
            <a:ext cx="3806774" cy="2183238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16259175" y="7750005"/>
            <a:ext cx="3806774" cy="2183238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314825" y="7750005"/>
            <a:ext cx="3806774" cy="2183238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4821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  <p15:guide id="3" pos="76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4382413" cy="13716000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081964" y="6211673"/>
            <a:ext cx="8186736" cy="53091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“Built for the road ahead.”</a:t>
            </a:r>
            <a:endParaRPr lang="uk-UA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081963" y="11520819"/>
            <a:ext cx="8186737" cy="76944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000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John Smith</a:t>
            </a:r>
            <a:endParaRPr lang="uk-UA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081963" y="12423610"/>
            <a:ext cx="8186737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 cap="none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Manager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2082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12634459" y="3196461"/>
            <a:ext cx="8665029" cy="8714045"/>
          </a:xfrm>
          <a:custGeom>
            <a:avLst/>
            <a:gdLst>
              <a:gd name="connsiteX0" fmla="*/ 0 w 7577138"/>
              <a:gd name="connsiteY0" fmla="*/ 0 h 7620000"/>
              <a:gd name="connsiteX1" fmla="*/ 7577138 w 7577138"/>
              <a:gd name="connsiteY1" fmla="*/ 0 h 7620000"/>
              <a:gd name="connsiteX2" fmla="*/ 7577138 w 7577138"/>
              <a:gd name="connsiteY2" fmla="*/ 6395231 h 7620000"/>
              <a:gd name="connsiteX3" fmla="*/ 6352370 w 7577138"/>
              <a:gd name="connsiteY3" fmla="*/ 7620000 h 7620000"/>
              <a:gd name="connsiteX4" fmla="*/ 0 w 7577138"/>
              <a:gd name="connsiteY4" fmla="*/ 762000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7138" h="7620000">
                <a:moveTo>
                  <a:pt x="0" y="0"/>
                </a:moveTo>
                <a:lnTo>
                  <a:pt x="7577138" y="0"/>
                </a:lnTo>
                <a:lnTo>
                  <a:pt x="7577138" y="6395231"/>
                </a:lnTo>
                <a:lnTo>
                  <a:pt x="6352370" y="7620000"/>
                </a:lnTo>
                <a:lnTo>
                  <a:pt x="0" y="7620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6"/>
          </p:nvPr>
        </p:nvSpPr>
        <p:spPr>
          <a:xfrm>
            <a:off x="3082925" y="3196461"/>
            <a:ext cx="8657318" cy="8706290"/>
          </a:xfrm>
          <a:custGeom>
            <a:avLst/>
            <a:gdLst>
              <a:gd name="connsiteX0" fmla="*/ 1262882 w 7577138"/>
              <a:gd name="connsiteY0" fmla="*/ 0 h 7620000"/>
              <a:gd name="connsiteX1" fmla="*/ 7577138 w 7577138"/>
              <a:gd name="connsiteY1" fmla="*/ 0 h 7620000"/>
              <a:gd name="connsiteX2" fmla="*/ 7577138 w 7577138"/>
              <a:gd name="connsiteY2" fmla="*/ 7620000 h 7620000"/>
              <a:gd name="connsiteX3" fmla="*/ 0 w 7577138"/>
              <a:gd name="connsiteY3" fmla="*/ 7620000 h 7620000"/>
              <a:gd name="connsiteX4" fmla="*/ 0 w 7577138"/>
              <a:gd name="connsiteY4" fmla="*/ 1262882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7138" h="7620000">
                <a:moveTo>
                  <a:pt x="1262882" y="0"/>
                </a:moveTo>
                <a:lnTo>
                  <a:pt x="7577138" y="0"/>
                </a:lnTo>
                <a:lnTo>
                  <a:pt x="7577138" y="7620000"/>
                </a:lnTo>
                <a:lnTo>
                  <a:pt x="0" y="7620000"/>
                </a:lnTo>
                <a:lnTo>
                  <a:pt x="0" y="1262882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8899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 userDrawn="1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16822736" y="0"/>
            <a:ext cx="7561263" cy="13716000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411368" y="0"/>
            <a:ext cx="7561263" cy="13716000"/>
          </a:xfrm>
          <a:custGeom>
            <a:avLst/>
            <a:gdLst>
              <a:gd name="connsiteX0" fmla="*/ 890588 w 7561263"/>
              <a:gd name="connsiteY0" fmla="*/ 0 h 13716000"/>
              <a:gd name="connsiteX1" fmla="*/ 7561263 w 7561263"/>
              <a:gd name="connsiteY1" fmla="*/ 0 h 13716000"/>
              <a:gd name="connsiteX2" fmla="*/ 7561263 w 7561263"/>
              <a:gd name="connsiteY2" fmla="*/ 13127038 h 13716000"/>
              <a:gd name="connsiteX3" fmla="*/ 6670676 w 7561263"/>
              <a:gd name="connsiteY3" fmla="*/ 13716000 h 13716000"/>
              <a:gd name="connsiteX4" fmla="*/ 0 w 7561263"/>
              <a:gd name="connsiteY4" fmla="*/ 13716000 h 13716000"/>
              <a:gd name="connsiteX5" fmla="*/ 0 w 7561263"/>
              <a:gd name="connsiteY5" fmla="*/ 588962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1263" h="13716000">
                <a:moveTo>
                  <a:pt x="890588" y="0"/>
                </a:moveTo>
                <a:lnTo>
                  <a:pt x="7561263" y="0"/>
                </a:lnTo>
                <a:lnTo>
                  <a:pt x="7561263" y="13127038"/>
                </a:lnTo>
                <a:lnTo>
                  <a:pt x="6670676" y="13716000"/>
                </a:lnTo>
                <a:lnTo>
                  <a:pt x="0" y="13716000"/>
                </a:lnTo>
                <a:lnTo>
                  <a:pt x="0" y="588962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uk-UA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561263" cy="13716000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9649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with 3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16389731" y="4859250"/>
            <a:ext cx="6539533" cy="6576525"/>
          </a:xfrm>
          <a:custGeom>
            <a:avLst/>
            <a:gdLst>
              <a:gd name="connsiteX0" fmla="*/ 0 w 7577138"/>
              <a:gd name="connsiteY0" fmla="*/ 0 h 7620000"/>
              <a:gd name="connsiteX1" fmla="*/ 7577138 w 7577138"/>
              <a:gd name="connsiteY1" fmla="*/ 0 h 7620000"/>
              <a:gd name="connsiteX2" fmla="*/ 7577138 w 7577138"/>
              <a:gd name="connsiteY2" fmla="*/ 6395231 h 7620000"/>
              <a:gd name="connsiteX3" fmla="*/ 6352370 w 7577138"/>
              <a:gd name="connsiteY3" fmla="*/ 7620000 h 7620000"/>
              <a:gd name="connsiteX4" fmla="*/ 0 w 7577138"/>
              <a:gd name="connsiteY4" fmla="*/ 762000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7138" h="7620000">
                <a:moveTo>
                  <a:pt x="0" y="0"/>
                </a:moveTo>
                <a:lnTo>
                  <a:pt x="7577138" y="0"/>
                </a:lnTo>
                <a:lnTo>
                  <a:pt x="7577138" y="6395231"/>
                </a:lnTo>
                <a:lnTo>
                  <a:pt x="6352370" y="7620000"/>
                </a:lnTo>
                <a:lnTo>
                  <a:pt x="0" y="7620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 flipH="1">
            <a:off x="8921438" y="4859250"/>
            <a:ext cx="6539533" cy="6576525"/>
          </a:xfrm>
          <a:prstGeom prst="snip1Rect">
            <a:avLst>
              <a:gd name="adj" fmla="val 0"/>
            </a:avLst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6"/>
          </p:nvPr>
        </p:nvSpPr>
        <p:spPr>
          <a:xfrm>
            <a:off x="1453147" y="4859251"/>
            <a:ext cx="6539531" cy="6576524"/>
          </a:xfrm>
          <a:custGeom>
            <a:avLst/>
            <a:gdLst>
              <a:gd name="connsiteX0" fmla="*/ 1262882 w 7577138"/>
              <a:gd name="connsiteY0" fmla="*/ 0 h 7620000"/>
              <a:gd name="connsiteX1" fmla="*/ 7577138 w 7577138"/>
              <a:gd name="connsiteY1" fmla="*/ 0 h 7620000"/>
              <a:gd name="connsiteX2" fmla="*/ 7577138 w 7577138"/>
              <a:gd name="connsiteY2" fmla="*/ 7620000 h 7620000"/>
              <a:gd name="connsiteX3" fmla="*/ 0 w 7577138"/>
              <a:gd name="connsiteY3" fmla="*/ 7620000 h 7620000"/>
              <a:gd name="connsiteX4" fmla="*/ 0 w 7577138"/>
              <a:gd name="connsiteY4" fmla="*/ 1262882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7138" h="7620000">
                <a:moveTo>
                  <a:pt x="1262882" y="0"/>
                </a:moveTo>
                <a:lnTo>
                  <a:pt x="7577138" y="0"/>
                </a:lnTo>
                <a:lnTo>
                  <a:pt x="7577138" y="7620000"/>
                </a:lnTo>
                <a:lnTo>
                  <a:pt x="0" y="7620000"/>
                </a:lnTo>
                <a:lnTo>
                  <a:pt x="0" y="1262882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28963" y="2808533"/>
            <a:ext cx="18170525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A Class Of Its Own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6474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E6ED025-DC7B-184A-ABC1-6B7F094EA5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82924" y="3883024"/>
            <a:ext cx="5148263" cy="707886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500" cap="all" spc="-300" baseline="0">
                <a:latin typeface="+mj-lt"/>
              </a:defRPr>
            </a:lvl1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Make ever mile count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37CAD0E6-DDBF-7243-AA25-096788FD2B0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10801350" y="1362075"/>
            <a:ext cx="5148262" cy="5041900"/>
          </a:xfrm>
          <a:prstGeom prst="snip1Rect">
            <a:avLst>
              <a:gd name="adj" fmla="val 0"/>
            </a:avLst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50882D02-34DB-AD41-8EAC-FFE21DA26DE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 flipH="1">
            <a:off x="16710422" y="1362075"/>
            <a:ext cx="5148262" cy="5041900"/>
          </a:xfrm>
          <a:prstGeom prst="snip1Rect">
            <a:avLst>
              <a:gd name="adj" fmla="val 0"/>
            </a:avLst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7457BB24-D2C0-CC48-A3EB-5A6395145D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 flipH="1">
            <a:off x="10801350" y="7245349"/>
            <a:ext cx="5148262" cy="5041900"/>
          </a:xfrm>
          <a:prstGeom prst="snip1Rect">
            <a:avLst>
              <a:gd name="adj" fmla="val 0"/>
            </a:avLst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B5FFA972-89DF-6C44-A04A-CC274A5E167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 flipH="1">
            <a:off x="16710422" y="7245349"/>
            <a:ext cx="5148262" cy="5041900"/>
          </a:xfrm>
          <a:prstGeom prst="snip1Rect">
            <a:avLst>
              <a:gd name="adj" fmla="val 0"/>
            </a:avLst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9928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276725" y="5486400"/>
            <a:ext cx="15751175" cy="1770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01497" y="7499632"/>
            <a:ext cx="15220335" cy="15388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of car shoppers feel anxious or uncomfortable at dealerships</a:t>
            </a:r>
            <a:endParaRPr lang="uk-UA" dirty="0"/>
          </a:p>
        </p:txBody>
      </p:sp>
      <p:graphicFrame>
        <p:nvGraphicFramePr>
          <p:cNvPr id="13" name="Progress bar"/>
          <p:cNvGraphicFramePr/>
          <p:nvPr userDrawn="1">
            <p:extLst>
              <p:ext uri="{D42A27DB-BD31-4B8C-83A1-F6EECF244321}">
                <p14:modId xmlns:p14="http://schemas.microsoft.com/office/powerpoint/2010/main" val="738312205"/>
              </p:ext>
            </p:extLst>
          </p:nvPr>
        </p:nvGraphicFramePr>
        <p:xfrm>
          <a:off x="4426857" y="5692877"/>
          <a:ext cx="15394975" cy="1439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7654259" y="1544925"/>
            <a:ext cx="3645229" cy="769441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000" cap="all" spc="-1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statistics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81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t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082926" y="4615543"/>
            <a:ext cx="7712894" cy="369174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600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54%</a:t>
            </a:r>
            <a:endParaRPr lang="uk-U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3586593" y="4615543"/>
            <a:ext cx="7712894" cy="369174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600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72%</a:t>
            </a:r>
            <a:endParaRPr lang="uk-UA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3586593" y="8416144"/>
            <a:ext cx="7712895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would visit dealerships more often if the buying process was improved.</a:t>
            </a:r>
            <a:endParaRPr lang="uk-UA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EDA04AC-6C25-2D47-B4EC-AA01C13C64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82924" y="8416144"/>
            <a:ext cx="7712895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would visit dealerships more often if the buying process was improved.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6938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719485" y="3881949"/>
            <a:ext cx="14954864" cy="320600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600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1.26 </a:t>
            </a:r>
            <a:r>
              <a:rPr lang="en-US" dirty="0" err="1"/>
              <a:t>mln</a:t>
            </a:r>
            <a:endParaRPr lang="uk-UA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719485" y="8031818"/>
            <a:ext cx="14954864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Percent of people who do not replace their toothbrushes </a:t>
            </a:r>
            <a:r>
              <a:rPr lang="en-US" dirty="0" err="1"/>
              <a:t>aso</a:t>
            </a:r>
            <a:r>
              <a:rPr lang="en-US" dirty="0"/>
              <a:t> </a:t>
            </a:r>
            <a:r>
              <a:rPr lang="en-US" dirty="0" err="1"/>
              <a:t>poften</a:t>
            </a:r>
            <a:r>
              <a:rPr lang="en-US" dirty="0"/>
              <a:t> as </a:t>
            </a:r>
            <a:r>
              <a:rPr lang="en-US" dirty="0" err="1"/>
              <a:t>theshould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dictumre</a:t>
            </a:r>
            <a:r>
              <a:rPr lang="en-US" dirty="0"/>
              <a:t> </a:t>
            </a:r>
            <a:r>
              <a:rPr lang="en-US" dirty="0" err="1"/>
              <a:t>teratsit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era </a:t>
            </a:r>
            <a:r>
              <a:rPr lang="en-US" dirty="0" err="1"/>
              <a:t>tacul</a:t>
            </a:r>
            <a:r>
              <a:rPr lang="en-US" dirty="0"/>
              <a:t> is </a:t>
            </a:r>
            <a:r>
              <a:rPr lang="en-US" dirty="0" err="1"/>
              <a:t>interdum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erosvel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egsret</a:t>
            </a:r>
            <a:r>
              <a:rPr lang="en-US" dirty="0"/>
              <a:t> </a:t>
            </a:r>
            <a:r>
              <a:rPr lang="en-US" dirty="0" err="1"/>
              <a:t>porwes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719486" y="7175166"/>
            <a:ext cx="14954863" cy="76944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sales throughout the year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1423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28963" y="3255731"/>
            <a:ext cx="18170525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cap="all" baseline="0">
                <a:latin typeface="+mj-lt"/>
              </a:defRPr>
            </a:lvl1pPr>
          </a:lstStyle>
          <a:p>
            <a:pPr lvl="0"/>
            <a:r>
              <a:rPr lang="en-US" dirty="0"/>
              <a:t>agenda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28963" y="8877300"/>
            <a:ext cx="5386387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awim</a:t>
            </a:r>
            <a:r>
              <a:rPr lang="en-US" dirty="0"/>
              <a:t> </a:t>
            </a:r>
            <a:r>
              <a:rPr lang="en-US" dirty="0" err="1"/>
              <a:t>perdipo</a:t>
            </a:r>
            <a:r>
              <a:rPr lang="en-US" dirty="0"/>
              <a:t> </a:t>
            </a:r>
            <a:r>
              <a:rPr lang="en-US" dirty="0" err="1"/>
              <a:t>weterlectus</a:t>
            </a:r>
            <a:r>
              <a:rPr lang="en-US" dirty="0"/>
              <a:t>, sit </a:t>
            </a:r>
            <a:r>
              <a:rPr lang="en-US" dirty="0" err="1"/>
              <a:t>ametwet</a:t>
            </a:r>
            <a:r>
              <a:rPr lang="en-US" dirty="0"/>
              <a:t> </a:t>
            </a:r>
            <a:r>
              <a:rPr lang="en-US" dirty="0" err="1"/>
              <a:t>opyrhonc</a:t>
            </a:r>
            <a:r>
              <a:rPr lang="en-US" dirty="0"/>
              <a:t> </a:t>
            </a:r>
            <a:r>
              <a:rPr lang="en-US" dirty="0" err="1"/>
              <a:t>wedui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9521032" y="8877300"/>
            <a:ext cx="5386387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tortoro</a:t>
            </a:r>
            <a:r>
              <a:rPr lang="en-US" dirty="0"/>
              <a:t> </a:t>
            </a:r>
            <a:r>
              <a:rPr lang="en-US" dirty="0" err="1"/>
              <a:t>terer</a:t>
            </a:r>
            <a:r>
              <a:rPr lang="en-US" dirty="0"/>
              <a:t> </a:t>
            </a:r>
            <a:r>
              <a:rPr lang="en-US" dirty="0" err="1"/>
              <a:t>retirwe</a:t>
            </a:r>
            <a:r>
              <a:rPr lang="en-US" dirty="0"/>
              <a:t> </a:t>
            </a:r>
            <a:r>
              <a:rPr lang="en-US" dirty="0" err="1"/>
              <a:t>leifend</a:t>
            </a:r>
            <a:r>
              <a:rPr lang="en-US" dirty="0"/>
              <a:t>, </a:t>
            </a:r>
            <a:r>
              <a:rPr lang="en-US" dirty="0" err="1"/>
              <a:t>viverraw</a:t>
            </a:r>
            <a:r>
              <a:rPr lang="en-US" dirty="0"/>
              <a:t> </a:t>
            </a:r>
            <a:r>
              <a:rPr lang="en-US" dirty="0" err="1"/>
              <a:t>eroqit</a:t>
            </a:r>
            <a:r>
              <a:rPr lang="en-US" dirty="0"/>
              <a:t> </a:t>
            </a:r>
            <a:r>
              <a:rPr lang="en-US" dirty="0" err="1"/>
              <a:t>nequ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5913101" y="8877300"/>
            <a:ext cx="5386387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Pellentes</a:t>
            </a:r>
            <a:r>
              <a:rPr lang="en-US" dirty="0"/>
              <a:t> </a:t>
            </a:r>
            <a:r>
              <a:rPr lang="en-US" dirty="0" err="1"/>
              <a:t>quedictumot</a:t>
            </a:r>
            <a:r>
              <a:rPr lang="en-US" dirty="0"/>
              <a:t> </a:t>
            </a:r>
            <a:r>
              <a:rPr lang="en-US" dirty="0" err="1"/>
              <a:t>potoreterat</a:t>
            </a:r>
            <a:r>
              <a:rPr lang="en-US" dirty="0"/>
              <a:t> sit </a:t>
            </a:r>
            <a:r>
              <a:rPr lang="en-US" dirty="0" err="1"/>
              <a:t>ameterat</a:t>
            </a:r>
            <a:r>
              <a:rPr lang="en-US" dirty="0"/>
              <a:t> </a:t>
            </a:r>
            <a:r>
              <a:rPr lang="en-US" dirty="0" err="1"/>
              <a:t>erower</a:t>
            </a:r>
            <a:r>
              <a:rPr lang="en-US" dirty="0"/>
              <a:t> </a:t>
            </a:r>
            <a:r>
              <a:rPr lang="en-US" dirty="0" err="1"/>
              <a:t>aculs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382156" y="5395957"/>
            <a:ext cx="2880000" cy="2880000"/>
          </a:xfrm>
          <a:prstGeom prst="rect">
            <a:avLst/>
          </a:prstGeom>
          <a:noFill/>
        </p:spPr>
        <p:txBody>
          <a:bodyPr vert="horz"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11:00</a:t>
            </a:r>
            <a:br>
              <a:rPr lang="uk-UA" dirty="0"/>
            </a:br>
            <a:r>
              <a:rPr lang="en-US" dirty="0"/>
              <a:t>am</a:t>
            </a:r>
            <a:endParaRPr lang="uk-UA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0774225" y="5395957"/>
            <a:ext cx="2880000" cy="2880000"/>
          </a:xfrm>
          <a:prstGeom prst="rect">
            <a:avLst/>
          </a:prstGeom>
          <a:noFill/>
        </p:spPr>
        <p:txBody>
          <a:bodyPr vert="horz"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2:00</a:t>
            </a:r>
            <a:br>
              <a:rPr lang="en-US" dirty="0"/>
            </a:br>
            <a:r>
              <a:rPr lang="en-US" dirty="0"/>
              <a:t>Pm</a:t>
            </a:r>
            <a:endParaRPr lang="uk-UA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17166294" y="5395957"/>
            <a:ext cx="2880000" cy="2880000"/>
          </a:xfrm>
          <a:prstGeom prst="rect">
            <a:avLst/>
          </a:prstGeom>
          <a:noFill/>
        </p:spPr>
        <p:txBody>
          <a:bodyPr vert="horz"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4:00</a:t>
            </a:r>
            <a:br>
              <a:rPr lang="en-US" dirty="0"/>
            </a:br>
            <a:r>
              <a:rPr lang="en-US" dirty="0"/>
              <a:t>Pm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2072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 userDrawn="1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738304" y="3948694"/>
            <a:ext cx="8561183" cy="30777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Annual income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2738304" y="7076387"/>
            <a:ext cx="8561183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sitamet</a:t>
            </a:r>
            <a:r>
              <a:rPr lang="en-US" dirty="0"/>
              <a:t>, </a:t>
            </a:r>
            <a:r>
              <a:rPr lang="en-US" dirty="0" err="1"/>
              <a:t>consewri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Praesenot</a:t>
            </a:r>
            <a:r>
              <a:rPr lang="en-US" dirty="0"/>
              <a:t> </a:t>
            </a:r>
            <a:r>
              <a:rPr lang="en-US" dirty="0" err="1"/>
              <a:t>vari</a:t>
            </a:r>
            <a:r>
              <a:rPr lang="en-US" dirty="0"/>
              <a:t> </a:t>
            </a:r>
            <a:r>
              <a:rPr lang="en-US" dirty="0" err="1"/>
              <a:t>snisier</a:t>
            </a:r>
            <a:r>
              <a:rPr lang="en-US" dirty="0"/>
              <a:t> </a:t>
            </a:r>
            <a:r>
              <a:rPr lang="en-US" dirty="0" err="1"/>
              <a:t>loboportis</a:t>
            </a:r>
            <a:r>
              <a:rPr lang="en-US" dirty="0"/>
              <a:t> </a:t>
            </a:r>
            <a:r>
              <a:rPr lang="en-US" dirty="0" err="1"/>
              <a:t>fineytbus</a:t>
            </a:r>
            <a:r>
              <a:rPr lang="en-US" dirty="0"/>
              <a:t>. Lorem </a:t>
            </a:r>
            <a:r>
              <a:rPr lang="en-US" dirty="0" err="1"/>
              <a:t>finipsum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</a:t>
            </a:r>
            <a:r>
              <a:rPr lang="en-US" dirty="0"/>
              <a:t> </a:t>
            </a:r>
            <a:r>
              <a:rPr lang="en-US" dirty="0" err="1"/>
              <a:t>tuwer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antecur</a:t>
            </a:r>
            <a:r>
              <a:rPr lang="en-US" dirty="0"/>
              <a:t>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1376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738304" y="3948694"/>
            <a:ext cx="8561183" cy="30777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Spending comparison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2738304" y="7064725"/>
            <a:ext cx="8561183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in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Nunc </a:t>
            </a:r>
            <a:r>
              <a:rPr lang="en-US" dirty="0" err="1"/>
              <a:t>congue</a:t>
            </a:r>
            <a:r>
              <a:rPr lang="en-US" dirty="0"/>
              <a:t> nisi vitae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. </a:t>
            </a:r>
            <a:r>
              <a:rPr lang="en-US" dirty="0" err="1"/>
              <a:t>Mi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libero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11" name="Chart Placeholder 11"/>
          <p:cNvSpPr>
            <a:spLocks noGrp="1"/>
          </p:cNvSpPr>
          <p:nvPr>
            <p:ph type="chart" sz="quarter" idx="16"/>
          </p:nvPr>
        </p:nvSpPr>
        <p:spPr>
          <a:xfrm>
            <a:off x="3952568" y="3948694"/>
            <a:ext cx="6990735" cy="619819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904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738304" y="3948694"/>
            <a:ext cx="8561183" cy="30777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Patient increment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2738304" y="7097719"/>
            <a:ext cx="8561183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in. At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pellente</a:t>
            </a:r>
            <a:r>
              <a:rPr lang="en-US" dirty="0"/>
              <a:t> </a:t>
            </a:r>
            <a:r>
              <a:rPr lang="en-US" dirty="0" err="1"/>
              <a:t>sque</a:t>
            </a:r>
            <a:r>
              <a:rPr lang="en-US" dirty="0"/>
              <a:t> id. </a:t>
            </a:r>
            <a:r>
              <a:rPr lang="en-US" dirty="0" err="1"/>
              <a:t>Vel</a:t>
            </a:r>
            <a:r>
              <a:rPr lang="en-US" dirty="0"/>
              <a:t> pharetra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lorem dolor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1588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738304" y="3948694"/>
            <a:ext cx="8561183" cy="30777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Growth</a:t>
            </a:r>
            <a:r>
              <a:rPr lang="uk-UA" dirty="0"/>
              <a:t> </a:t>
            </a:r>
            <a:r>
              <a:rPr lang="en-US" dirty="0"/>
              <a:t>graph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2738304" y="7110253"/>
            <a:ext cx="8561183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sitamet</a:t>
            </a:r>
            <a:r>
              <a:rPr lang="en-US" dirty="0"/>
              <a:t>, </a:t>
            </a:r>
            <a:r>
              <a:rPr lang="en-US" dirty="0" err="1"/>
              <a:t>consewri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piscingectetur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Praesenot</a:t>
            </a:r>
            <a:r>
              <a:rPr lang="en-US" dirty="0"/>
              <a:t> </a:t>
            </a:r>
            <a:r>
              <a:rPr lang="en-US" dirty="0" err="1"/>
              <a:t>vari</a:t>
            </a:r>
            <a:r>
              <a:rPr lang="en-US" dirty="0"/>
              <a:t> </a:t>
            </a:r>
            <a:r>
              <a:rPr lang="en-US" dirty="0" err="1"/>
              <a:t>snisier</a:t>
            </a:r>
            <a:r>
              <a:rPr lang="en-US" dirty="0"/>
              <a:t> </a:t>
            </a:r>
            <a:r>
              <a:rPr lang="en-US" dirty="0" err="1"/>
              <a:t>loboportis</a:t>
            </a:r>
            <a:r>
              <a:rPr lang="en-US" dirty="0"/>
              <a:t> </a:t>
            </a:r>
            <a:r>
              <a:rPr lang="en-US" dirty="0" err="1"/>
              <a:t>fineytbus</a:t>
            </a:r>
            <a:r>
              <a:rPr lang="en-US" dirty="0"/>
              <a:t>. Lorem </a:t>
            </a:r>
            <a:r>
              <a:rPr lang="en-US" dirty="0" err="1"/>
              <a:t>finipsum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</a:t>
            </a:r>
            <a:r>
              <a:rPr lang="en-US" dirty="0"/>
              <a:t> </a:t>
            </a:r>
            <a:r>
              <a:rPr lang="en-US" dirty="0" err="1"/>
              <a:t>tuwer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antecur</a:t>
            </a:r>
            <a:r>
              <a:rPr lang="en-US" dirty="0"/>
              <a:t>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0723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7674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h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11"/>
          <p:cNvSpPr>
            <a:spLocks noGrp="1"/>
          </p:cNvSpPr>
          <p:nvPr>
            <p:ph type="chart" sz="quarter" idx="16"/>
          </p:nvPr>
        </p:nvSpPr>
        <p:spPr>
          <a:xfrm>
            <a:off x="3987079" y="4875248"/>
            <a:ext cx="2869782" cy="254443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16" name="Chart Placeholder 11"/>
          <p:cNvSpPr>
            <a:spLocks noGrp="1"/>
          </p:cNvSpPr>
          <p:nvPr>
            <p:ph type="chart" sz="quarter" idx="21"/>
          </p:nvPr>
        </p:nvSpPr>
        <p:spPr>
          <a:xfrm>
            <a:off x="10674449" y="4875248"/>
            <a:ext cx="2869782" cy="254443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17" name="Chart Placeholder 11"/>
          <p:cNvSpPr>
            <a:spLocks noGrp="1"/>
          </p:cNvSpPr>
          <p:nvPr>
            <p:ph type="chart" sz="quarter" idx="22"/>
          </p:nvPr>
        </p:nvSpPr>
        <p:spPr>
          <a:xfrm>
            <a:off x="17361819" y="4875248"/>
            <a:ext cx="2869782" cy="254443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26307" y="9256632"/>
            <a:ext cx="5352005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tortoro</a:t>
            </a:r>
            <a:r>
              <a:rPr lang="en-US" dirty="0"/>
              <a:t> </a:t>
            </a:r>
            <a:r>
              <a:rPr lang="en-US" dirty="0" err="1"/>
              <a:t>terer</a:t>
            </a:r>
            <a:r>
              <a:rPr lang="en-US" dirty="0"/>
              <a:t> </a:t>
            </a:r>
            <a:r>
              <a:rPr lang="en-US" dirty="0" err="1"/>
              <a:t>retirwe</a:t>
            </a:r>
            <a:r>
              <a:rPr lang="en-US" dirty="0"/>
              <a:t> </a:t>
            </a:r>
            <a:r>
              <a:rPr lang="en-US" dirty="0" err="1"/>
              <a:t>leifend</a:t>
            </a:r>
            <a:r>
              <a:rPr lang="en-US" dirty="0"/>
              <a:t>, </a:t>
            </a:r>
            <a:r>
              <a:rPr lang="en-US" dirty="0" err="1"/>
              <a:t>viverraw</a:t>
            </a:r>
            <a:r>
              <a:rPr lang="en-US" dirty="0"/>
              <a:t> </a:t>
            </a:r>
            <a:r>
              <a:rPr lang="en-US" dirty="0" err="1"/>
              <a:t>eroqit</a:t>
            </a:r>
            <a:r>
              <a:rPr lang="en-US" dirty="0"/>
              <a:t> </a:t>
            </a:r>
            <a:r>
              <a:rPr lang="en-US" dirty="0" err="1"/>
              <a:t>nequ</a:t>
            </a:r>
            <a:r>
              <a:rPr lang="en-US" dirty="0"/>
              <a:t>, </a:t>
            </a:r>
            <a:r>
              <a:rPr lang="en-US" dirty="0" err="1"/>
              <a:t>volutat</a:t>
            </a:r>
            <a:r>
              <a:rPr lang="en-US" dirty="0"/>
              <a:t> jus.</a:t>
            </a:r>
            <a:endParaRPr lang="uk-UA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720681" y="9256632"/>
            <a:ext cx="5352005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awim</a:t>
            </a:r>
            <a:r>
              <a:rPr lang="en-US" dirty="0"/>
              <a:t> </a:t>
            </a:r>
            <a:r>
              <a:rPr lang="en-US" dirty="0" err="1"/>
              <a:t>perdipo</a:t>
            </a:r>
            <a:r>
              <a:rPr lang="en-US" dirty="0"/>
              <a:t> </a:t>
            </a:r>
            <a:r>
              <a:rPr lang="en-US" dirty="0" err="1"/>
              <a:t>weterlectus</a:t>
            </a:r>
            <a:r>
              <a:rPr lang="en-US" dirty="0"/>
              <a:t>, sit </a:t>
            </a:r>
            <a:r>
              <a:rPr lang="en-US" dirty="0" err="1"/>
              <a:t>ametwet</a:t>
            </a:r>
            <a:r>
              <a:rPr lang="en-US" dirty="0"/>
              <a:t> </a:t>
            </a:r>
            <a:r>
              <a:rPr lang="en-US" dirty="0" err="1"/>
              <a:t>opyrhonc</a:t>
            </a:r>
            <a:r>
              <a:rPr lang="en-US" dirty="0"/>
              <a:t> </a:t>
            </a:r>
            <a:r>
              <a:rPr lang="en-US" dirty="0" err="1"/>
              <a:t>wedui</a:t>
            </a:r>
            <a:r>
              <a:rPr lang="en-US" dirty="0"/>
              <a:t> </a:t>
            </a:r>
            <a:r>
              <a:rPr lang="en-US" dirty="0" err="1"/>
              <a:t>awim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01047" y="9256632"/>
            <a:ext cx="5352005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Pellentes</a:t>
            </a:r>
            <a:r>
              <a:rPr lang="en-US" dirty="0"/>
              <a:t> </a:t>
            </a:r>
            <a:r>
              <a:rPr lang="en-US" dirty="0" err="1"/>
              <a:t>quedictumot</a:t>
            </a:r>
            <a:r>
              <a:rPr lang="en-US" dirty="0"/>
              <a:t> </a:t>
            </a:r>
            <a:r>
              <a:rPr lang="en-US" dirty="0" err="1"/>
              <a:t>potoreterat</a:t>
            </a:r>
            <a:r>
              <a:rPr lang="en-US" dirty="0"/>
              <a:t> sit </a:t>
            </a:r>
            <a:r>
              <a:rPr lang="en-US" dirty="0" err="1"/>
              <a:t>ameterat</a:t>
            </a:r>
            <a:r>
              <a:rPr lang="en-US" dirty="0"/>
              <a:t> </a:t>
            </a:r>
            <a:r>
              <a:rPr lang="en-US" dirty="0" err="1"/>
              <a:t>erower</a:t>
            </a:r>
            <a:r>
              <a:rPr lang="en-US" dirty="0"/>
              <a:t> </a:t>
            </a:r>
            <a:r>
              <a:rPr lang="en-US" dirty="0" err="1"/>
              <a:t>aculs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6484067" y="1544925"/>
            <a:ext cx="4815421" cy="769441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000" cap="all" spc="-1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Market share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7279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ite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557744" y="7942619"/>
            <a:ext cx="5352005" cy="166199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Lorem ipsum </a:t>
            </a:r>
            <a:r>
              <a:rPr lang="en-US" dirty="0" err="1"/>
              <a:t>dolorop</a:t>
            </a:r>
            <a:r>
              <a:rPr lang="en-US" dirty="0"/>
              <a:t> </a:t>
            </a:r>
            <a:r>
              <a:rPr lang="en-US" dirty="0" err="1"/>
              <a:t>siti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eturwerto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poewre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5947482" y="7942619"/>
            <a:ext cx="5352005" cy="166199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Pellentes</a:t>
            </a:r>
            <a:r>
              <a:rPr lang="en-US" dirty="0"/>
              <a:t> </a:t>
            </a:r>
            <a:r>
              <a:rPr lang="en-US" dirty="0" err="1"/>
              <a:t>quedictumot</a:t>
            </a:r>
            <a:r>
              <a:rPr lang="en-US" dirty="0"/>
              <a:t> </a:t>
            </a:r>
            <a:r>
              <a:rPr lang="en-US" dirty="0" err="1"/>
              <a:t>potoreterat</a:t>
            </a:r>
            <a:r>
              <a:rPr lang="en-US" dirty="0"/>
              <a:t> sit </a:t>
            </a:r>
            <a:r>
              <a:rPr lang="en-US" dirty="0" err="1"/>
              <a:t>ameterat</a:t>
            </a:r>
            <a:r>
              <a:rPr lang="en-US" dirty="0"/>
              <a:t> </a:t>
            </a:r>
            <a:r>
              <a:rPr lang="en-US" dirty="0" err="1"/>
              <a:t>erower</a:t>
            </a:r>
            <a:r>
              <a:rPr lang="en-US" dirty="0"/>
              <a:t> </a:t>
            </a:r>
            <a:r>
              <a:rPr lang="en-US" dirty="0" err="1"/>
              <a:t>aculs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082925" y="5111682"/>
            <a:ext cx="1976283" cy="1538883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0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uk-UA" dirty="0"/>
              <a:t>01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5561890" y="5022439"/>
            <a:ext cx="5352005" cy="166199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Vivamus</a:t>
            </a:r>
            <a:r>
              <a:rPr lang="en-US" dirty="0"/>
              <a:t> cursus, </a:t>
            </a:r>
            <a:r>
              <a:rPr lang="en-US" dirty="0" err="1"/>
              <a:t>liberoto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condimen</a:t>
            </a:r>
            <a:r>
              <a:rPr lang="en-US" dirty="0"/>
              <a:t> </a:t>
            </a:r>
            <a:r>
              <a:rPr lang="en-US" dirty="0" err="1"/>
              <a:t>tumpotirt</a:t>
            </a:r>
            <a:r>
              <a:rPr lang="en-US" dirty="0"/>
              <a:t> </a:t>
            </a:r>
            <a:r>
              <a:rPr lang="en-US" dirty="0" err="1"/>
              <a:t>dictumpo</a:t>
            </a:r>
            <a:r>
              <a:rPr lang="en-US" dirty="0"/>
              <a:t>, </a:t>
            </a:r>
            <a:r>
              <a:rPr lang="en-US" dirty="0" err="1"/>
              <a:t>dictumre</a:t>
            </a:r>
            <a:r>
              <a:rPr lang="en-US" dirty="0"/>
              <a:t> ant.</a:t>
            </a:r>
            <a:endParaRPr lang="uk-UA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15951629" y="5022439"/>
            <a:ext cx="5352005" cy="166199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massapi</a:t>
            </a:r>
            <a:r>
              <a:rPr lang="en-US" dirty="0"/>
              <a:t>, </a:t>
            </a:r>
            <a:r>
              <a:rPr lang="en-US" dirty="0" err="1"/>
              <a:t>tositamet</a:t>
            </a:r>
            <a:r>
              <a:rPr lang="en-US" dirty="0"/>
              <a:t> </a:t>
            </a:r>
            <a:r>
              <a:rPr lang="en-US" dirty="0" err="1"/>
              <a:t>eratelemi</a:t>
            </a:r>
            <a:r>
              <a:rPr lang="en-US" dirty="0"/>
              <a:t> fend </a:t>
            </a:r>
            <a:r>
              <a:rPr lang="en-US" dirty="0" err="1"/>
              <a:t>acviverra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iaculis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3082925" y="8031861"/>
            <a:ext cx="1976283" cy="1538883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0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uk-UA" dirty="0"/>
              <a:t>02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3503275" y="5111682"/>
            <a:ext cx="1976283" cy="1538883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0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uk-UA" dirty="0"/>
              <a:t>03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13503275" y="8031861"/>
            <a:ext cx="1976283" cy="1538883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0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uk-UA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120071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-2"/>
            <a:ext cx="9829800" cy="13716002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877799" y="2550222"/>
            <a:ext cx="8421689" cy="15388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Top quality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2877799" y="4137608"/>
            <a:ext cx="8421689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sit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ullamcor</a:t>
            </a:r>
            <a:r>
              <a:rPr lang="en-US" dirty="0"/>
              <a:t> </a:t>
            </a:r>
            <a:r>
              <a:rPr lang="en-US" dirty="0" err="1"/>
              <a:t>peropulvinar</a:t>
            </a:r>
            <a:r>
              <a:rPr lang="en-US" dirty="0"/>
              <a:t> </a:t>
            </a:r>
            <a:r>
              <a:rPr lang="en-US" dirty="0" err="1"/>
              <a:t>sitamet</a:t>
            </a:r>
            <a:r>
              <a:rPr lang="en-US" dirty="0"/>
              <a:t> </a:t>
            </a:r>
            <a:r>
              <a:rPr lang="en-US" dirty="0" err="1"/>
              <a:t>olor</a:t>
            </a:r>
            <a:r>
              <a:rPr lang="uk-UA" dirty="0"/>
              <a:t>щ</a:t>
            </a: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ewrect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2877799" y="7198422"/>
            <a:ext cx="8421689" cy="15388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0" cap="all" spc="-300" baseline="0">
                <a:latin typeface="+mj-lt"/>
              </a:defRPr>
            </a:lvl1pPr>
          </a:lstStyle>
          <a:p>
            <a:r>
              <a:rPr lang="en-US" dirty="0"/>
              <a:t>Best price</a:t>
            </a:r>
            <a:endParaRPr lang="uk-UA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2877799" y="8785808"/>
            <a:ext cx="8421689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velofelis</a:t>
            </a:r>
            <a:r>
              <a:rPr lang="en-US" dirty="0"/>
              <a:t> vitae </a:t>
            </a:r>
            <a:r>
              <a:rPr lang="en-US" dirty="0" err="1"/>
              <a:t>metusofini</a:t>
            </a:r>
            <a:r>
              <a:rPr lang="en-US" dirty="0"/>
              <a:t> </a:t>
            </a:r>
            <a:r>
              <a:rPr lang="en-US" dirty="0" err="1"/>
              <a:t>buska</a:t>
            </a:r>
            <a:r>
              <a:rPr lang="en-US" dirty="0"/>
              <a:t> </a:t>
            </a:r>
            <a:r>
              <a:rPr lang="en-US" dirty="0" err="1"/>
              <a:t>sdofaucibus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ac </a:t>
            </a:r>
            <a:r>
              <a:rPr lang="en-US" dirty="0" err="1"/>
              <a:t>purusolor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otop</a:t>
            </a:r>
            <a:r>
              <a:rPr lang="en-US" dirty="0"/>
              <a:t>, </a:t>
            </a:r>
            <a:r>
              <a:rPr lang="en-US" dirty="0" err="1"/>
              <a:t>consewro</a:t>
            </a:r>
            <a:r>
              <a:rPr lang="en-US" dirty="0"/>
              <a:t> </a:t>
            </a:r>
            <a:r>
              <a:rPr lang="en-US" dirty="0" err="1"/>
              <a:t>ect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545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16389731" y="3980947"/>
            <a:ext cx="4909757" cy="4937530"/>
          </a:xfrm>
          <a:custGeom>
            <a:avLst/>
            <a:gdLst>
              <a:gd name="connsiteX0" fmla="*/ 0 w 7577138"/>
              <a:gd name="connsiteY0" fmla="*/ 0 h 7620000"/>
              <a:gd name="connsiteX1" fmla="*/ 7577138 w 7577138"/>
              <a:gd name="connsiteY1" fmla="*/ 0 h 7620000"/>
              <a:gd name="connsiteX2" fmla="*/ 7577138 w 7577138"/>
              <a:gd name="connsiteY2" fmla="*/ 6395231 h 7620000"/>
              <a:gd name="connsiteX3" fmla="*/ 6352370 w 7577138"/>
              <a:gd name="connsiteY3" fmla="*/ 7620000 h 7620000"/>
              <a:gd name="connsiteX4" fmla="*/ 0 w 7577138"/>
              <a:gd name="connsiteY4" fmla="*/ 762000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7138" h="7620000">
                <a:moveTo>
                  <a:pt x="0" y="0"/>
                </a:moveTo>
                <a:lnTo>
                  <a:pt x="7577138" y="0"/>
                </a:lnTo>
                <a:lnTo>
                  <a:pt x="7577138" y="6395231"/>
                </a:lnTo>
                <a:lnTo>
                  <a:pt x="6352370" y="7620000"/>
                </a:lnTo>
                <a:lnTo>
                  <a:pt x="0" y="7620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6"/>
          </p:nvPr>
        </p:nvSpPr>
        <p:spPr>
          <a:xfrm>
            <a:off x="3082925" y="3980947"/>
            <a:ext cx="4909753" cy="4937527"/>
          </a:xfrm>
          <a:custGeom>
            <a:avLst/>
            <a:gdLst>
              <a:gd name="connsiteX0" fmla="*/ 1262882 w 7577138"/>
              <a:gd name="connsiteY0" fmla="*/ 0 h 7620000"/>
              <a:gd name="connsiteX1" fmla="*/ 7577138 w 7577138"/>
              <a:gd name="connsiteY1" fmla="*/ 0 h 7620000"/>
              <a:gd name="connsiteX2" fmla="*/ 7577138 w 7577138"/>
              <a:gd name="connsiteY2" fmla="*/ 7620000 h 7620000"/>
              <a:gd name="connsiteX3" fmla="*/ 0 w 7577138"/>
              <a:gd name="connsiteY3" fmla="*/ 7620000 h 7620000"/>
              <a:gd name="connsiteX4" fmla="*/ 0 w 7577138"/>
              <a:gd name="connsiteY4" fmla="*/ 1262882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7138" h="7620000">
                <a:moveTo>
                  <a:pt x="1262882" y="0"/>
                </a:moveTo>
                <a:lnTo>
                  <a:pt x="7577138" y="0"/>
                </a:lnTo>
                <a:lnTo>
                  <a:pt x="7577138" y="7620000"/>
                </a:lnTo>
                <a:lnTo>
                  <a:pt x="0" y="7620000"/>
                </a:lnTo>
                <a:lnTo>
                  <a:pt x="0" y="1262882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82925" y="9504283"/>
            <a:ext cx="5352005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tortoro</a:t>
            </a:r>
            <a:r>
              <a:rPr lang="en-US" dirty="0"/>
              <a:t> </a:t>
            </a:r>
            <a:r>
              <a:rPr lang="en-US" dirty="0" err="1"/>
              <a:t>terer</a:t>
            </a:r>
            <a:r>
              <a:rPr lang="en-US" dirty="0"/>
              <a:t> </a:t>
            </a:r>
            <a:r>
              <a:rPr lang="en-US" dirty="0" err="1"/>
              <a:t>retirwe</a:t>
            </a:r>
            <a:r>
              <a:rPr lang="en-US" dirty="0"/>
              <a:t> </a:t>
            </a:r>
            <a:r>
              <a:rPr lang="en-US" dirty="0" err="1"/>
              <a:t>leifend</a:t>
            </a:r>
            <a:r>
              <a:rPr lang="en-US" dirty="0"/>
              <a:t>, </a:t>
            </a:r>
            <a:r>
              <a:rPr lang="en-US" dirty="0" err="1"/>
              <a:t>viverraw</a:t>
            </a:r>
            <a:r>
              <a:rPr lang="en-US" dirty="0"/>
              <a:t> </a:t>
            </a:r>
            <a:r>
              <a:rPr lang="en-US" dirty="0" err="1"/>
              <a:t>eroqit</a:t>
            </a:r>
            <a:r>
              <a:rPr lang="en-US" dirty="0"/>
              <a:t> </a:t>
            </a:r>
            <a:r>
              <a:rPr lang="en-US" dirty="0" err="1"/>
              <a:t>nequ</a:t>
            </a:r>
            <a:r>
              <a:rPr lang="en-US" dirty="0"/>
              <a:t>, </a:t>
            </a:r>
            <a:r>
              <a:rPr lang="en-US" dirty="0" err="1"/>
              <a:t>volutat</a:t>
            </a:r>
            <a:r>
              <a:rPr lang="en-US" dirty="0"/>
              <a:t> jus.</a:t>
            </a:r>
            <a:endParaRPr lang="uk-UA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720681" y="9504283"/>
            <a:ext cx="5352005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awim</a:t>
            </a:r>
            <a:r>
              <a:rPr lang="en-US" dirty="0"/>
              <a:t> </a:t>
            </a:r>
            <a:r>
              <a:rPr lang="en-US" dirty="0" err="1"/>
              <a:t>perdipo</a:t>
            </a:r>
            <a:r>
              <a:rPr lang="en-US" dirty="0"/>
              <a:t> </a:t>
            </a:r>
            <a:r>
              <a:rPr lang="en-US" dirty="0" err="1"/>
              <a:t>weterlectus</a:t>
            </a:r>
            <a:r>
              <a:rPr lang="en-US" dirty="0"/>
              <a:t>, sit </a:t>
            </a:r>
            <a:r>
              <a:rPr lang="en-US" dirty="0" err="1"/>
              <a:t>ametwet</a:t>
            </a:r>
            <a:r>
              <a:rPr lang="en-US" dirty="0"/>
              <a:t> </a:t>
            </a:r>
            <a:r>
              <a:rPr lang="en-US" dirty="0" err="1"/>
              <a:t>opyrhonc</a:t>
            </a:r>
            <a:r>
              <a:rPr lang="en-US" dirty="0"/>
              <a:t> </a:t>
            </a:r>
            <a:r>
              <a:rPr lang="en-US" dirty="0" err="1"/>
              <a:t>wedui</a:t>
            </a:r>
            <a:r>
              <a:rPr lang="en-US" dirty="0"/>
              <a:t> </a:t>
            </a:r>
            <a:r>
              <a:rPr lang="en-US" dirty="0" err="1"/>
              <a:t>awim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6389731" y="9504283"/>
            <a:ext cx="5352005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Pellentes</a:t>
            </a:r>
            <a:r>
              <a:rPr lang="en-US" dirty="0"/>
              <a:t> </a:t>
            </a:r>
            <a:r>
              <a:rPr lang="en-US" dirty="0" err="1"/>
              <a:t>quedictumot</a:t>
            </a:r>
            <a:r>
              <a:rPr lang="en-US" dirty="0"/>
              <a:t> </a:t>
            </a:r>
            <a:r>
              <a:rPr lang="en-US" dirty="0" err="1"/>
              <a:t>potoreterat</a:t>
            </a:r>
            <a:r>
              <a:rPr lang="en-US" dirty="0"/>
              <a:t> sit </a:t>
            </a:r>
            <a:r>
              <a:rPr lang="en-US" dirty="0" err="1"/>
              <a:t>ameterat</a:t>
            </a:r>
            <a:r>
              <a:rPr lang="en-US" dirty="0"/>
              <a:t> </a:t>
            </a:r>
            <a:r>
              <a:rPr lang="en-US" dirty="0" err="1"/>
              <a:t>erower</a:t>
            </a:r>
            <a:r>
              <a:rPr lang="en-US" dirty="0"/>
              <a:t> </a:t>
            </a:r>
            <a:r>
              <a:rPr lang="en-US" dirty="0" err="1"/>
              <a:t>aculs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9720681" y="3980946"/>
            <a:ext cx="4937527" cy="4937527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/>
            </a:lvl1pPr>
          </a:lstStyle>
          <a:p>
            <a:endParaRPr lang="uk-UA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6506509" y="1544925"/>
            <a:ext cx="4792979" cy="769441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000" cap="all" spc="-1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List of images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022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28963" y="3475283"/>
            <a:ext cx="18170525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What we do?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10030" y="6934201"/>
            <a:ext cx="3562349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Wagon</a:t>
            </a:r>
            <a:endParaRPr lang="uk-UA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409280" y="6934201"/>
            <a:ext cx="3562349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edan</a:t>
            </a:r>
            <a:endParaRPr lang="uk-UA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6410780" y="6934201"/>
            <a:ext cx="3562349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Sport/Supercar</a:t>
            </a:r>
            <a:endParaRPr lang="uk-UA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0410030" y="10168686"/>
            <a:ext cx="3562349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Minivan/Van</a:t>
            </a:r>
            <a:endParaRPr lang="uk-UA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409280" y="10168686"/>
            <a:ext cx="3562349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Pickup</a:t>
            </a:r>
            <a:endParaRPr lang="uk-UA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6410780" y="10168686"/>
            <a:ext cx="3562349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Cabriolet/Coupe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4222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28963" y="5225306"/>
            <a:ext cx="18170525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cap="all" baseline="0">
                <a:latin typeface="+mj-lt"/>
              </a:defRPr>
            </a:lvl1pPr>
          </a:lstStyle>
          <a:p>
            <a:pPr lvl="0"/>
            <a:r>
              <a:rPr lang="en-US" dirty="0"/>
              <a:t>Above and Beyond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28963" y="7047375"/>
            <a:ext cx="18170525" cy="22159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lobortis</a:t>
            </a:r>
            <a:r>
              <a:rPr lang="en-US" dirty="0"/>
              <a:t>. Maecenas non </a:t>
            </a:r>
            <a:r>
              <a:rPr lang="en-US" dirty="0" err="1"/>
              <a:t>facilisis</a:t>
            </a:r>
            <a:r>
              <a:rPr lang="en-US" dirty="0"/>
              <a:t> libero. </a:t>
            </a:r>
            <a:r>
              <a:rPr lang="en-US" dirty="0" err="1"/>
              <a:t>Curabit</a:t>
            </a:r>
            <a:r>
              <a:rPr lang="en-US" dirty="0"/>
              <a:t> </a:t>
            </a:r>
            <a:r>
              <a:rPr lang="en-US" dirty="0" err="1"/>
              <a:t>urmesua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egetante</a:t>
            </a:r>
            <a:r>
              <a:rPr lang="en-US" dirty="0"/>
              <a:t> curs us pret. </a:t>
            </a:r>
            <a:r>
              <a:rPr lang="en-US" dirty="0" err="1"/>
              <a:t>Curabitu</a:t>
            </a:r>
            <a:r>
              <a:rPr lang="en-US" dirty="0"/>
              <a:t> </a:t>
            </a:r>
            <a:r>
              <a:rPr lang="en-US" dirty="0" err="1"/>
              <a:t>werport</a:t>
            </a:r>
            <a:r>
              <a:rPr lang="en-US" dirty="0"/>
              <a:t> </a:t>
            </a:r>
            <a:r>
              <a:rPr lang="en-US" dirty="0" err="1"/>
              <a:t>reget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venenat</a:t>
            </a:r>
            <a:r>
              <a:rPr lang="en-US" dirty="0"/>
              <a:t> is </a:t>
            </a:r>
            <a:r>
              <a:rPr lang="en-US" dirty="0" err="1"/>
              <a:t>sodale</a:t>
            </a:r>
            <a:r>
              <a:rPr lang="en-US" dirty="0"/>
              <a:t> </a:t>
            </a:r>
            <a:r>
              <a:rPr lang="en-US" dirty="0" err="1"/>
              <a:t>sertopew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a </a:t>
            </a:r>
            <a:r>
              <a:rPr lang="en-US" dirty="0" err="1"/>
              <a:t>imperdit</a:t>
            </a:r>
            <a:r>
              <a:rPr lang="en-US" dirty="0"/>
              <a:t> </a:t>
            </a:r>
            <a:r>
              <a:rPr lang="en-US" dirty="0" err="1"/>
              <a:t>eterlectus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teviverra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4903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 userDrawn="1">
          <p15:clr>
            <a:srgbClr val="FBAE40"/>
          </p15:clr>
        </p15:guide>
        <p15:guide id="0" pos="13417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82925" y="6024111"/>
            <a:ext cx="5451475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tortoro</a:t>
            </a:r>
            <a:r>
              <a:rPr lang="en-US" dirty="0"/>
              <a:t> </a:t>
            </a:r>
            <a:r>
              <a:rPr lang="en-US" dirty="0" err="1"/>
              <a:t>terer</a:t>
            </a:r>
            <a:r>
              <a:rPr lang="en-US" dirty="0"/>
              <a:t> </a:t>
            </a:r>
            <a:r>
              <a:rPr lang="en-US" dirty="0" err="1"/>
              <a:t>retirwe</a:t>
            </a:r>
            <a:r>
              <a:rPr lang="en-US" dirty="0"/>
              <a:t> </a:t>
            </a:r>
            <a:r>
              <a:rPr lang="en-US" dirty="0" err="1"/>
              <a:t>leifend</a:t>
            </a:r>
            <a:r>
              <a:rPr lang="en-US" dirty="0"/>
              <a:t>, </a:t>
            </a:r>
            <a:r>
              <a:rPr lang="en-US" dirty="0" err="1"/>
              <a:t>viverraw</a:t>
            </a:r>
            <a:r>
              <a:rPr lang="en-US" dirty="0"/>
              <a:t> </a:t>
            </a:r>
            <a:r>
              <a:rPr lang="en-US" dirty="0" err="1"/>
              <a:t>eroqit</a:t>
            </a:r>
            <a:r>
              <a:rPr lang="en-US" dirty="0"/>
              <a:t> </a:t>
            </a:r>
            <a:r>
              <a:rPr lang="en-US" dirty="0" err="1"/>
              <a:t>nequ</a:t>
            </a:r>
            <a:r>
              <a:rPr lang="en-US" dirty="0"/>
              <a:t>, </a:t>
            </a:r>
            <a:r>
              <a:rPr lang="en-US" dirty="0" err="1"/>
              <a:t>volutat</a:t>
            </a:r>
            <a:r>
              <a:rPr lang="en-US" dirty="0"/>
              <a:t> jus.</a:t>
            </a:r>
            <a:endParaRPr lang="uk-UA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3082925" y="5098716"/>
            <a:ext cx="5451475" cy="76944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basic</a:t>
            </a:r>
            <a:endParaRPr lang="uk-UA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9465467" y="5098716"/>
            <a:ext cx="5451475" cy="76944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Premium</a:t>
            </a:r>
            <a:endParaRPr lang="uk-UA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5848009" y="5098716"/>
            <a:ext cx="5451475" cy="76944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Pro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9466262" y="6024111"/>
            <a:ext cx="5451475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awim</a:t>
            </a:r>
            <a:r>
              <a:rPr lang="en-US" dirty="0"/>
              <a:t> </a:t>
            </a:r>
            <a:r>
              <a:rPr lang="en-US" dirty="0" err="1"/>
              <a:t>perdipo</a:t>
            </a:r>
            <a:r>
              <a:rPr lang="en-US" dirty="0"/>
              <a:t> </a:t>
            </a:r>
            <a:r>
              <a:rPr lang="en-US" dirty="0" err="1"/>
              <a:t>weterlectus</a:t>
            </a:r>
            <a:r>
              <a:rPr lang="en-US" dirty="0"/>
              <a:t>, sit </a:t>
            </a:r>
            <a:r>
              <a:rPr lang="en-US" dirty="0" err="1"/>
              <a:t>ametwet</a:t>
            </a:r>
            <a:r>
              <a:rPr lang="en-US" dirty="0"/>
              <a:t> </a:t>
            </a:r>
            <a:r>
              <a:rPr lang="en-US" dirty="0" err="1"/>
              <a:t>opyrhonc</a:t>
            </a:r>
            <a:r>
              <a:rPr lang="en-US" dirty="0"/>
              <a:t> </a:t>
            </a:r>
            <a:r>
              <a:rPr lang="en-US" dirty="0" err="1"/>
              <a:t>wedui</a:t>
            </a:r>
            <a:r>
              <a:rPr lang="en-US" dirty="0"/>
              <a:t> </a:t>
            </a:r>
            <a:r>
              <a:rPr lang="en-US" dirty="0" err="1"/>
              <a:t>awim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5848008" y="6024111"/>
            <a:ext cx="5451475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Pellentes</a:t>
            </a:r>
            <a:r>
              <a:rPr lang="en-US" dirty="0"/>
              <a:t> </a:t>
            </a:r>
            <a:r>
              <a:rPr lang="en-US" dirty="0" err="1"/>
              <a:t>quedictumot</a:t>
            </a:r>
            <a:r>
              <a:rPr lang="en-US" dirty="0"/>
              <a:t> </a:t>
            </a:r>
            <a:r>
              <a:rPr lang="en-US" dirty="0" err="1"/>
              <a:t>potoreterat</a:t>
            </a:r>
            <a:r>
              <a:rPr lang="en-US" dirty="0"/>
              <a:t> sit </a:t>
            </a:r>
            <a:r>
              <a:rPr lang="en-US" dirty="0" err="1"/>
              <a:t>ameterat</a:t>
            </a:r>
            <a:r>
              <a:rPr lang="en-US" dirty="0"/>
              <a:t> </a:t>
            </a:r>
            <a:r>
              <a:rPr lang="en-US" dirty="0" err="1"/>
              <a:t>erower</a:t>
            </a:r>
            <a:r>
              <a:rPr lang="en-US" dirty="0"/>
              <a:t> </a:t>
            </a:r>
            <a:r>
              <a:rPr lang="en-US" dirty="0" err="1"/>
              <a:t>aculs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082925" y="8498725"/>
            <a:ext cx="5451475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$50</a:t>
            </a:r>
            <a:endParaRPr lang="uk-UA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9465466" y="8498725"/>
            <a:ext cx="5451475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$250</a:t>
            </a:r>
            <a:endParaRPr lang="uk-UA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5848013" y="8498725"/>
            <a:ext cx="5451475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$100</a:t>
            </a:r>
            <a:endParaRPr lang="uk-UA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17349689" y="1544925"/>
            <a:ext cx="3949799" cy="769441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000" cap="all" spc="-1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Our </a:t>
            </a:r>
            <a:r>
              <a:rPr lang="en-US" dirty="0" err="1"/>
              <a:t>Prising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73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47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/>
          <p:cNvSpPr>
            <a:spLocks noGrp="1"/>
          </p:cNvSpPr>
          <p:nvPr>
            <p:ph type="tbl" sz="quarter" idx="14"/>
          </p:nvPr>
        </p:nvSpPr>
        <p:spPr>
          <a:xfrm>
            <a:off x="3505202" y="3715368"/>
            <a:ext cx="17373598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4871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13389543" y="8823025"/>
            <a:ext cx="2253686" cy="1831389"/>
          </a:xfrm>
          <a:prstGeom prst="rect">
            <a:avLst/>
          </a:prstGeom>
          <a:noFill/>
        </p:spPr>
        <p:txBody>
          <a:bodyPr vert="horz"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14</a:t>
            </a:r>
            <a:endParaRPr lang="uk-UA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3389543" y="5414571"/>
            <a:ext cx="2253686" cy="1831389"/>
          </a:xfrm>
          <a:prstGeom prst="rect">
            <a:avLst/>
          </a:prstGeom>
          <a:noFill/>
        </p:spPr>
        <p:txBody>
          <a:bodyPr vert="horz"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13</a:t>
            </a:r>
            <a:endParaRPr lang="uk-UA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13389543" y="2086086"/>
            <a:ext cx="2253686" cy="1831389"/>
          </a:xfrm>
          <a:prstGeom prst="rect">
            <a:avLst/>
          </a:prstGeom>
          <a:noFill/>
        </p:spPr>
        <p:txBody>
          <a:bodyPr vert="horz"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12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28965" y="4551295"/>
            <a:ext cx="9063035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Timeline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28965" y="6278046"/>
            <a:ext cx="9063035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sitente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teturewr</a:t>
            </a:r>
            <a:r>
              <a:rPr lang="en-US" dirty="0"/>
              <a:t> </a:t>
            </a:r>
            <a:r>
              <a:rPr lang="en-US" dirty="0" err="1"/>
              <a:t>dict</a:t>
            </a:r>
            <a:r>
              <a:rPr lang="en-US" dirty="0"/>
              <a:t> </a:t>
            </a:r>
            <a:r>
              <a:rPr lang="en-US" dirty="0" err="1"/>
              <a:t>adipicing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Praesentope</a:t>
            </a:r>
            <a:r>
              <a:rPr lang="en-US" dirty="0"/>
              <a:t> mot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nisa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lobor</a:t>
            </a:r>
            <a:r>
              <a:rPr lang="en-US" dirty="0"/>
              <a:t> </a:t>
            </a:r>
            <a:r>
              <a:rPr lang="en-US" dirty="0" err="1"/>
              <a:t>tisofinibu</a:t>
            </a:r>
            <a:r>
              <a:rPr lang="en-US" dirty="0"/>
              <a:t> </a:t>
            </a:r>
            <a:r>
              <a:rPr lang="en-US" dirty="0" err="1"/>
              <a:t>aece</a:t>
            </a:r>
            <a:r>
              <a:rPr lang="en-US" dirty="0"/>
              <a:t> </a:t>
            </a:r>
            <a:r>
              <a:rPr lang="en-US" dirty="0" err="1"/>
              <a:t>naswer</a:t>
            </a:r>
            <a:r>
              <a:rPr lang="en-US" dirty="0"/>
              <a:t> </a:t>
            </a:r>
            <a:r>
              <a:rPr lang="en-US" dirty="0" err="1"/>
              <a:t>ornaresedtew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massapi</a:t>
            </a:r>
            <a:r>
              <a:rPr lang="en-US" dirty="0"/>
              <a:t> </a:t>
            </a:r>
            <a:r>
              <a:rPr lang="en-US" dirty="0" err="1"/>
              <a:t>ornaresedtew</a:t>
            </a:r>
            <a:r>
              <a:rPr lang="en-US" dirty="0"/>
              <a:t> </a:t>
            </a:r>
            <a:r>
              <a:rPr lang="en-US" dirty="0" err="1"/>
              <a:t>riortor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6255029" y="5483684"/>
            <a:ext cx="5044459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ornaresedtew</a:t>
            </a:r>
            <a:r>
              <a:rPr lang="en-US" dirty="0"/>
              <a:t> </a:t>
            </a:r>
            <a:r>
              <a:rPr lang="en-US" dirty="0" err="1"/>
              <a:t>riortor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. Seder </a:t>
            </a:r>
            <a:r>
              <a:rPr lang="en-US" dirty="0" err="1"/>
              <a:t>woporti</a:t>
            </a:r>
            <a:r>
              <a:rPr lang="en-US" dirty="0"/>
              <a:t> </a:t>
            </a:r>
            <a:r>
              <a:rPr lang="en-US" dirty="0" err="1"/>
              <a:t>tordiam</a:t>
            </a:r>
            <a:r>
              <a:rPr lang="en-US" dirty="0"/>
              <a:t> </a:t>
            </a:r>
            <a:r>
              <a:rPr lang="en-US" dirty="0" err="1"/>
              <a:t>sedvar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6255029" y="8877624"/>
            <a:ext cx="5044459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pt-BR" dirty="0"/>
              <a:t>Praesent cursus tincidco niuntnisl ac plaerat. Quis zasquenec neque porta.</a:t>
            </a:r>
            <a:endParaRPr lang="uk-UA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3389543" y="3336367"/>
            <a:ext cx="2253686" cy="553998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March</a:t>
            </a:r>
            <a:endParaRPr lang="uk-UA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3389543" y="6664852"/>
            <a:ext cx="2253686" cy="553998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March</a:t>
            </a:r>
            <a:endParaRPr lang="uk-UA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3389543" y="10073306"/>
            <a:ext cx="2253686" cy="553998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March</a:t>
            </a:r>
            <a:endParaRPr lang="uk-UA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6255029" y="2089744"/>
            <a:ext cx="5044459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Lorem ipsum </a:t>
            </a:r>
            <a:r>
              <a:rPr lang="en-US" dirty="0" err="1"/>
              <a:t>dolorsitop</a:t>
            </a:r>
            <a:r>
              <a:rPr lang="en-US" dirty="0"/>
              <a:t> </a:t>
            </a:r>
            <a:r>
              <a:rPr lang="en-US" dirty="0" err="1"/>
              <a:t>eramet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wasipiscing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raesent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9613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13389543" y="8823025"/>
            <a:ext cx="2253686" cy="1804279"/>
          </a:xfrm>
          <a:prstGeom prst="rect">
            <a:avLst/>
          </a:prstGeom>
          <a:noFill/>
        </p:spPr>
        <p:txBody>
          <a:bodyPr vert="horz"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17</a:t>
            </a:r>
            <a:endParaRPr lang="uk-UA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13389543" y="2086086"/>
            <a:ext cx="2253686" cy="1804279"/>
          </a:xfrm>
          <a:prstGeom prst="rect">
            <a:avLst/>
          </a:prstGeom>
          <a:noFill/>
        </p:spPr>
        <p:txBody>
          <a:bodyPr vert="horz"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15</a:t>
            </a:r>
            <a:endParaRPr lang="uk-UA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3389543" y="5414571"/>
            <a:ext cx="2253686" cy="1804279"/>
          </a:xfrm>
          <a:prstGeom prst="rect">
            <a:avLst/>
          </a:prstGeom>
          <a:noFill/>
        </p:spPr>
        <p:txBody>
          <a:bodyPr vert="horz"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16</a:t>
            </a:r>
            <a:endParaRPr lang="uk-UA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0" y="-2"/>
            <a:ext cx="12192000" cy="13716002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6255029" y="5483684"/>
            <a:ext cx="5044459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6255029" y="8877624"/>
            <a:ext cx="5044459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pt-BR" dirty="0"/>
              <a:t>Nam et fermentum ante, a iaculis neque. Nullam sed tempus orci.</a:t>
            </a:r>
            <a:endParaRPr lang="uk-UA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3389543" y="3336367"/>
            <a:ext cx="2253686" cy="553998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March</a:t>
            </a:r>
            <a:endParaRPr lang="uk-UA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3389543" y="6664852"/>
            <a:ext cx="2253686" cy="553998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March</a:t>
            </a:r>
            <a:endParaRPr lang="uk-UA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3389543" y="10073306"/>
            <a:ext cx="2253686" cy="553998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March</a:t>
            </a:r>
            <a:endParaRPr lang="uk-UA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6255029" y="2089744"/>
            <a:ext cx="5044459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gravida. </a:t>
            </a:r>
            <a:r>
              <a:rPr lang="en-US" dirty="0" err="1"/>
              <a:t>Morbi</a:t>
            </a:r>
            <a:r>
              <a:rPr lang="en-US" dirty="0"/>
              <a:t> in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3633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18075843" y="7477236"/>
            <a:ext cx="2253686" cy="1804279"/>
          </a:xfrm>
          <a:prstGeom prst="rect">
            <a:avLst/>
          </a:prstGeom>
          <a:noFill/>
        </p:spPr>
        <p:txBody>
          <a:bodyPr vert="horz"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13</a:t>
            </a:r>
            <a:endParaRPr lang="uk-UA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8741343" y="7477236"/>
            <a:ext cx="2253686" cy="1804279"/>
          </a:xfrm>
          <a:prstGeom prst="rect">
            <a:avLst/>
          </a:prstGeom>
          <a:noFill/>
        </p:spPr>
        <p:txBody>
          <a:bodyPr vert="horz"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11</a:t>
            </a:r>
            <a:endParaRPr lang="uk-UA" dirty="0"/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13408593" y="7477236"/>
            <a:ext cx="2253686" cy="1804279"/>
          </a:xfrm>
          <a:prstGeom prst="rect">
            <a:avLst/>
          </a:prstGeom>
          <a:noFill/>
        </p:spPr>
        <p:txBody>
          <a:bodyPr vert="horz"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12</a:t>
            </a:r>
            <a:endParaRPr lang="uk-UA" dirty="0"/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4074093" y="7477236"/>
            <a:ext cx="2253686" cy="1804279"/>
          </a:xfrm>
          <a:prstGeom prst="rect">
            <a:avLst/>
          </a:prstGeom>
          <a:noFill/>
        </p:spPr>
        <p:txBody>
          <a:bodyPr vert="horz"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741343" y="8727517"/>
            <a:ext cx="2253686" cy="553998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April</a:t>
            </a:r>
            <a:endParaRPr lang="uk-UA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197225" y="10226503"/>
            <a:ext cx="4156075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Pellen</a:t>
            </a:r>
            <a:r>
              <a:rPr lang="en-US" dirty="0"/>
              <a:t> </a:t>
            </a:r>
            <a:r>
              <a:rPr lang="en-US" dirty="0" err="1"/>
              <a:t>tesque</a:t>
            </a:r>
            <a:r>
              <a:rPr lang="en-US" dirty="0"/>
              <a:t> </a:t>
            </a:r>
            <a:r>
              <a:rPr lang="en-US" dirty="0" err="1"/>
              <a:t>dicop</a:t>
            </a:r>
            <a:r>
              <a:rPr lang="en-US" dirty="0"/>
              <a:t> </a:t>
            </a:r>
            <a:r>
              <a:rPr lang="en-US" dirty="0" err="1"/>
              <a:t>tumr</a:t>
            </a:r>
            <a:r>
              <a:rPr lang="en-US" dirty="0"/>
              <a:t> </a:t>
            </a:r>
            <a:r>
              <a:rPr lang="en-US" dirty="0" err="1"/>
              <a:t>eterat</a:t>
            </a:r>
            <a:r>
              <a:rPr lang="en-US" dirty="0"/>
              <a:t> </a:t>
            </a:r>
            <a:r>
              <a:rPr lang="en-US" dirty="0" err="1"/>
              <a:t>sitpo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7805737" y="10226502"/>
            <a:ext cx="4156075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wert </a:t>
            </a:r>
            <a:r>
              <a:rPr lang="en-US" dirty="0" err="1"/>
              <a:t>dictumop</a:t>
            </a:r>
            <a:r>
              <a:rPr lang="en-US" dirty="0"/>
              <a:t> </a:t>
            </a:r>
            <a:r>
              <a:rPr lang="en-US" dirty="0" err="1"/>
              <a:t>opaugue</a:t>
            </a:r>
            <a:r>
              <a:rPr lang="en-US" dirty="0"/>
              <a:t> </a:t>
            </a:r>
            <a:r>
              <a:rPr lang="en-US" dirty="0" err="1"/>
              <a:t>tortoreus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2414249" y="10226502"/>
            <a:ext cx="4156075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acnequr</a:t>
            </a:r>
            <a:r>
              <a:rPr lang="en-US" dirty="0"/>
              <a:t> </a:t>
            </a:r>
            <a:r>
              <a:rPr lang="en-US" dirty="0" err="1"/>
              <a:t>terwo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perdip</a:t>
            </a:r>
            <a:r>
              <a:rPr lang="en-US" dirty="0"/>
              <a:t> </a:t>
            </a:r>
            <a:r>
              <a:rPr lang="en-US" dirty="0" err="1"/>
              <a:t>iwerse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17022761" y="10226502"/>
            <a:ext cx="4156075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Pellentes</a:t>
            </a:r>
            <a:r>
              <a:rPr lang="en-US" dirty="0"/>
              <a:t> </a:t>
            </a:r>
            <a:r>
              <a:rPr lang="en-US" dirty="0" err="1"/>
              <a:t>quedicopi</a:t>
            </a:r>
            <a:r>
              <a:rPr lang="en-US" dirty="0"/>
              <a:t> </a:t>
            </a:r>
            <a:r>
              <a:rPr lang="en-US" dirty="0" err="1"/>
              <a:t>tumr</a:t>
            </a:r>
            <a:r>
              <a:rPr lang="en-US" dirty="0"/>
              <a:t> </a:t>
            </a:r>
            <a:r>
              <a:rPr lang="en-US" dirty="0" err="1"/>
              <a:t>eteratsito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13408593" y="8727517"/>
            <a:ext cx="2253686" cy="553998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April</a:t>
            </a:r>
            <a:endParaRPr lang="uk-UA" dirty="0"/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18075843" y="8727517"/>
            <a:ext cx="2253686" cy="553998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April</a:t>
            </a:r>
            <a:endParaRPr lang="uk-UA" dirty="0"/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39" hasCustomPrompt="1"/>
          </p:nvPr>
        </p:nvSpPr>
        <p:spPr>
          <a:xfrm>
            <a:off x="4074093" y="8727517"/>
            <a:ext cx="2253686" cy="553998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April</a:t>
            </a:r>
            <a:endParaRPr lang="uk-UA"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28963" y="3219291"/>
            <a:ext cx="18170525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Timeline</a:t>
            </a:r>
            <a:endParaRPr lang="uk-UA" dirty="0"/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28963" y="4988483"/>
            <a:ext cx="18170525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et semper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dictum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in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ursus</a:t>
            </a:r>
            <a:r>
              <a:rPr lang="en-US" dirty="0"/>
              <a:t> </a:t>
            </a:r>
            <a:r>
              <a:rPr lang="en-US" dirty="0" err="1"/>
              <a:t>tincidopit</a:t>
            </a:r>
            <a:r>
              <a:rPr lang="en-US" dirty="0"/>
              <a:t> </a:t>
            </a:r>
            <a:r>
              <a:rPr lang="en-US" dirty="0" err="1"/>
              <a:t>untnislacop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025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melin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8741343" y="7477236"/>
            <a:ext cx="2253686" cy="1804279"/>
          </a:xfrm>
          <a:prstGeom prst="rect">
            <a:avLst/>
          </a:prstGeom>
          <a:noFill/>
        </p:spPr>
        <p:txBody>
          <a:bodyPr vert="horz"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15</a:t>
            </a:r>
            <a:endParaRPr lang="uk-UA" dirty="0"/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13408593" y="7477236"/>
            <a:ext cx="2253686" cy="1804279"/>
          </a:xfrm>
          <a:prstGeom prst="rect">
            <a:avLst/>
          </a:prstGeom>
          <a:noFill/>
        </p:spPr>
        <p:txBody>
          <a:bodyPr vert="horz"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16</a:t>
            </a:r>
            <a:endParaRPr lang="uk-UA" dirty="0"/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18075843" y="7477236"/>
            <a:ext cx="2253686" cy="1804279"/>
          </a:xfrm>
          <a:prstGeom prst="rect">
            <a:avLst/>
          </a:prstGeom>
          <a:noFill/>
        </p:spPr>
        <p:txBody>
          <a:bodyPr vert="horz"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17</a:t>
            </a:r>
            <a:endParaRPr lang="uk-UA" dirty="0"/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4074093" y="7477236"/>
            <a:ext cx="2253686" cy="1804279"/>
          </a:xfrm>
          <a:prstGeom prst="rect">
            <a:avLst/>
          </a:prstGeom>
          <a:noFill/>
        </p:spPr>
        <p:txBody>
          <a:bodyPr vert="horz"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14</a:t>
            </a:r>
            <a:endParaRPr lang="uk-UA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0" y="-2"/>
            <a:ext cx="24382413" cy="5867402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741343" y="8727517"/>
            <a:ext cx="2253686" cy="553998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April</a:t>
            </a:r>
            <a:endParaRPr lang="uk-UA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197225" y="10226503"/>
            <a:ext cx="4156075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acnequr</a:t>
            </a:r>
            <a:r>
              <a:rPr lang="en-US" dirty="0"/>
              <a:t> </a:t>
            </a:r>
            <a:r>
              <a:rPr lang="en-US" dirty="0" err="1"/>
              <a:t>terwo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perdip</a:t>
            </a:r>
            <a:r>
              <a:rPr lang="en-US" dirty="0"/>
              <a:t> </a:t>
            </a:r>
            <a:r>
              <a:rPr lang="en-US" dirty="0" err="1"/>
              <a:t>iwerse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7805737" y="10226502"/>
            <a:ext cx="4156075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Pellentes</a:t>
            </a:r>
            <a:r>
              <a:rPr lang="en-US" dirty="0"/>
              <a:t> </a:t>
            </a:r>
            <a:r>
              <a:rPr lang="en-US" dirty="0" err="1"/>
              <a:t>quedicopi</a:t>
            </a:r>
            <a:r>
              <a:rPr lang="en-US" dirty="0"/>
              <a:t> </a:t>
            </a:r>
            <a:r>
              <a:rPr lang="en-US" dirty="0" err="1"/>
              <a:t>tumr</a:t>
            </a:r>
            <a:r>
              <a:rPr lang="en-US" dirty="0"/>
              <a:t> </a:t>
            </a:r>
            <a:r>
              <a:rPr lang="en-US" dirty="0" err="1"/>
              <a:t>eteratsito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2414249" y="10226502"/>
            <a:ext cx="4156075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Pellen</a:t>
            </a:r>
            <a:r>
              <a:rPr lang="en-US" dirty="0"/>
              <a:t> </a:t>
            </a:r>
            <a:r>
              <a:rPr lang="en-US" dirty="0" err="1"/>
              <a:t>tesque</a:t>
            </a:r>
            <a:r>
              <a:rPr lang="en-US" dirty="0"/>
              <a:t> </a:t>
            </a:r>
            <a:r>
              <a:rPr lang="en-US" dirty="0" err="1"/>
              <a:t>dicop</a:t>
            </a:r>
            <a:r>
              <a:rPr lang="en-US" dirty="0"/>
              <a:t> </a:t>
            </a:r>
            <a:r>
              <a:rPr lang="en-US" dirty="0" err="1"/>
              <a:t>tumr</a:t>
            </a:r>
            <a:r>
              <a:rPr lang="en-US" dirty="0"/>
              <a:t> </a:t>
            </a:r>
            <a:r>
              <a:rPr lang="en-US" dirty="0" err="1"/>
              <a:t>eterat</a:t>
            </a:r>
            <a:r>
              <a:rPr lang="en-US" dirty="0"/>
              <a:t> </a:t>
            </a:r>
            <a:r>
              <a:rPr lang="en-US" dirty="0" err="1"/>
              <a:t>sitpo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17022761" y="10226502"/>
            <a:ext cx="4156075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wert </a:t>
            </a:r>
            <a:r>
              <a:rPr lang="en-US" dirty="0" err="1"/>
              <a:t>dictumop</a:t>
            </a:r>
            <a:r>
              <a:rPr lang="en-US" dirty="0"/>
              <a:t> </a:t>
            </a:r>
            <a:r>
              <a:rPr lang="en-US" dirty="0" err="1"/>
              <a:t>opaugue</a:t>
            </a:r>
            <a:r>
              <a:rPr lang="en-US" dirty="0"/>
              <a:t> </a:t>
            </a:r>
            <a:r>
              <a:rPr lang="en-US" dirty="0" err="1"/>
              <a:t>tortoreus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13408593" y="8727517"/>
            <a:ext cx="2253686" cy="553998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April</a:t>
            </a:r>
            <a:endParaRPr lang="uk-UA" dirty="0"/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18075843" y="8727517"/>
            <a:ext cx="2253686" cy="553998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April</a:t>
            </a:r>
            <a:endParaRPr lang="uk-UA" dirty="0"/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39" hasCustomPrompt="1"/>
          </p:nvPr>
        </p:nvSpPr>
        <p:spPr>
          <a:xfrm>
            <a:off x="4074093" y="8727517"/>
            <a:ext cx="2253686" cy="553998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April</a:t>
            </a:r>
            <a:endParaRPr lang="uk-UA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41" hasCustomPrompt="1"/>
          </p:nvPr>
        </p:nvSpPr>
        <p:spPr>
          <a:xfrm>
            <a:off x="17299995" y="1544925"/>
            <a:ext cx="3999493" cy="769441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000" cap="all" spc="-1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Price table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1827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3741400" y="0"/>
            <a:ext cx="10641013" cy="13715106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28964" y="4774604"/>
            <a:ext cx="7578366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Summary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28963" y="6544319"/>
            <a:ext cx="7578367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antecurs</a:t>
            </a:r>
            <a:r>
              <a:rPr lang="en-US" dirty="0"/>
              <a:t> user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Curabi</a:t>
            </a:r>
            <a:r>
              <a:rPr lang="en-US" dirty="0"/>
              <a:t> </a:t>
            </a:r>
            <a:r>
              <a:rPr lang="en-US" dirty="0" err="1"/>
              <a:t>tupeget</a:t>
            </a:r>
            <a:r>
              <a:rPr lang="en-US" dirty="0"/>
              <a:t> </a:t>
            </a:r>
            <a:r>
              <a:rPr lang="en-US" dirty="0" err="1"/>
              <a:t>imperdi</a:t>
            </a:r>
            <a:r>
              <a:rPr lang="en-US" dirty="0"/>
              <a:t> </a:t>
            </a:r>
            <a:r>
              <a:rPr lang="en-US" dirty="0" err="1"/>
              <a:t>etotelluso</a:t>
            </a:r>
            <a:r>
              <a:rPr lang="en-US" dirty="0"/>
              <a:t>, </a:t>
            </a:r>
            <a:r>
              <a:rPr lang="en-US" dirty="0" err="1"/>
              <a:t>venrewopenat</a:t>
            </a:r>
            <a:r>
              <a:rPr lang="en-US" dirty="0"/>
              <a:t> is </a:t>
            </a:r>
            <a:r>
              <a:rPr lang="en-US" dirty="0" err="1"/>
              <a:t>sodalere</a:t>
            </a:r>
            <a:r>
              <a:rPr lang="en-US" dirty="0"/>
              <a:t> </a:t>
            </a:r>
            <a:r>
              <a:rPr lang="en-US" dirty="0" err="1"/>
              <a:t>sjusto</a:t>
            </a:r>
            <a:r>
              <a:rPr lang="en-US" dirty="0"/>
              <a:t>. In </a:t>
            </a:r>
            <a:r>
              <a:rPr lang="en-US" dirty="0" err="1"/>
              <a:t>hacwero</a:t>
            </a:r>
            <a:r>
              <a:rPr lang="en-US" dirty="0"/>
              <a:t> </a:t>
            </a:r>
            <a:r>
              <a:rPr lang="en-US" dirty="0" err="1"/>
              <a:t>rewtop</a:t>
            </a:r>
            <a:r>
              <a:rPr lang="en-US" dirty="0"/>
              <a:t> </a:t>
            </a:r>
            <a:r>
              <a:rPr lang="en-US" dirty="0" err="1"/>
              <a:t>dopi</a:t>
            </a:r>
            <a:r>
              <a:rPr lang="en-US" dirty="0"/>
              <a:t> </a:t>
            </a:r>
            <a:r>
              <a:rPr lang="en-US" dirty="0" err="1"/>
              <a:t>wero</a:t>
            </a:r>
            <a:r>
              <a:rPr lang="en-US" dirty="0"/>
              <a:t> </a:t>
            </a:r>
            <a:r>
              <a:rPr lang="en-US" dirty="0" err="1"/>
              <a:t>reget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dolor </a:t>
            </a:r>
            <a:r>
              <a:rPr lang="en-US" dirty="0" err="1"/>
              <a:t>sitamet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3960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505221" y="5155631"/>
            <a:ext cx="7794267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antecurs</a:t>
            </a:r>
            <a:r>
              <a:rPr lang="en-US" dirty="0"/>
              <a:t> user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Curabi</a:t>
            </a:r>
            <a:r>
              <a:rPr lang="en-US" dirty="0"/>
              <a:t> </a:t>
            </a:r>
            <a:r>
              <a:rPr lang="en-US" dirty="0" err="1"/>
              <a:t>tupeget</a:t>
            </a:r>
            <a:r>
              <a:rPr lang="en-US" dirty="0"/>
              <a:t> </a:t>
            </a:r>
            <a:r>
              <a:rPr lang="en-US" dirty="0" err="1"/>
              <a:t>imperdi</a:t>
            </a:r>
            <a:r>
              <a:rPr lang="en-US" dirty="0"/>
              <a:t> </a:t>
            </a:r>
            <a:r>
              <a:rPr lang="en-US" dirty="0" err="1"/>
              <a:t>etotelluso</a:t>
            </a:r>
            <a:r>
              <a:rPr lang="en-US" dirty="0"/>
              <a:t>, </a:t>
            </a:r>
            <a:r>
              <a:rPr lang="en-US" dirty="0" err="1"/>
              <a:t>venrewopenat</a:t>
            </a:r>
            <a:r>
              <a:rPr lang="en-US" dirty="0"/>
              <a:t> is </a:t>
            </a:r>
            <a:r>
              <a:rPr lang="en-US" dirty="0" err="1"/>
              <a:t>sodalere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0641013" cy="13715106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505222" y="6898376"/>
            <a:ext cx="7794266" cy="35394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Fuel for</a:t>
            </a:r>
            <a:br>
              <a:rPr lang="en-US" dirty="0"/>
            </a:br>
            <a:r>
              <a:rPr lang="en-US" dirty="0"/>
              <a:t>the soul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9417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5384800" y="4305301"/>
            <a:ext cx="13686971" cy="6477000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28963" y="2540860"/>
            <a:ext cx="18170525" cy="15388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0" cap="all" spc="-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Our branches</a:t>
            </a:r>
            <a:endParaRPr lang="uk-UA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22078950" y="12045951"/>
            <a:ext cx="10081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1828529" rtl="0" eaLnBrk="1" latinLnBrk="0" hangingPunct="1"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262" algn="l" defTabSz="182852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529" algn="l" defTabSz="182852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791" algn="l" defTabSz="182852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053" algn="l" defTabSz="182852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15" algn="l" defTabSz="182852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578" algn="l" defTabSz="182852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840" algn="l" defTabSz="182852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102" algn="l" defTabSz="182852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fld id="{163260FB-B243-46AC-B252-09501AE36C71}" type="slidenum">
              <a:rPr lang="uk-UA" smtClean="0"/>
              <a:pPr>
                <a:lnSpc>
                  <a:spcPct val="100000"/>
                </a:lnSpc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7452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4382413" cy="13716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28963" y="4774604"/>
            <a:ext cx="10110787" cy="35394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Above</a:t>
            </a:r>
            <a:br>
              <a:rPr lang="en-US" dirty="0"/>
            </a:br>
            <a:r>
              <a:rPr lang="en-US" dirty="0"/>
              <a:t>and Beyond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28963" y="8314034"/>
            <a:ext cx="10110787" cy="22159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antecurs</a:t>
            </a:r>
            <a:r>
              <a:rPr lang="en-US" dirty="0"/>
              <a:t> user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Curabi</a:t>
            </a:r>
            <a:r>
              <a:rPr lang="en-US" dirty="0"/>
              <a:t> </a:t>
            </a:r>
            <a:r>
              <a:rPr lang="en-US" dirty="0" err="1"/>
              <a:t>tupeget</a:t>
            </a:r>
            <a:r>
              <a:rPr lang="en-US" dirty="0"/>
              <a:t> </a:t>
            </a:r>
            <a:r>
              <a:rPr lang="en-US" dirty="0" err="1"/>
              <a:t>imperdi</a:t>
            </a:r>
            <a:r>
              <a:rPr lang="en-US" dirty="0"/>
              <a:t> </a:t>
            </a:r>
            <a:r>
              <a:rPr lang="en-US" dirty="0" err="1"/>
              <a:t>etotelluso</a:t>
            </a:r>
            <a:r>
              <a:rPr lang="en-US" dirty="0"/>
              <a:t>, </a:t>
            </a:r>
            <a:r>
              <a:rPr lang="en-US" dirty="0" err="1"/>
              <a:t>venrewopenat</a:t>
            </a:r>
            <a:r>
              <a:rPr lang="en-US" dirty="0"/>
              <a:t> is </a:t>
            </a:r>
            <a:r>
              <a:rPr lang="en-US" dirty="0" err="1"/>
              <a:t>sodale</a:t>
            </a:r>
            <a:r>
              <a:rPr lang="en-US" dirty="0"/>
              <a:t> </a:t>
            </a:r>
            <a:r>
              <a:rPr lang="en-US" dirty="0" err="1"/>
              <a:t>sjusto</a:t>
            </a:r>
            <a:r>
              <a:rPr lang="en-US" dirty="0"/>
              <a:t>. In </a:t>
            </a:r>
            <a:r>
              <a:rPr lang="en-US" dirty="0" err="1"/>
              <a:t>hacwero</a:t>
            </a:r>
            <a:r>
              <a:rPr lang="en-US" dirty="0"/>
              <a:t> </a:t>
            </a:r>
            <a:r>
              <a:rPr lang="en-US" dirty="0" err="1"/>
              <a:t>rewtop</a:t>
            </a:r>
            <a:r>
              <a:rPr lang="en-US" dirty="0"/>
              <a:t> </a:t>
            </a:r>
            <a:r>
              <a:rPr lang="en-US" dirty="0" err="1"/>
              <a:t>dopi</a:t>
            </a:r>
            <a:r>
              <a:rPr lang="en-US" dirty="0"/>
              <a:t> </a:t>
            </a:r>
            <a:r>
              <a:rPr lang="en-US" dirty="0" err="1"/>
              <a:t>wero</a:t>
            </a:r>
            <a:r>
              <a:rPr lang="en-US" dirty="0"/>
              <a:t> </a:t>
            </a:r>
            <a:r>
              <a:rPr lang="en-US" dirty="0" err="1"/>
              <a:t>habitasse</a:t>
            </a:r>
            <a:r>
              <a:rPr lang="en-US" dirty="0"/>
              <a:t> </a:t>
            </a:r>
            <a:r>
              <a:rPr lang="en-US" dirty="0" err="1"/>
              <a:t>plahabit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5950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28963" y="4103018"/>
            <a:ext cx="18170525" cy="17697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Follow us</a:t>
            </a:r>
            <a:endParaRPr lang="uk-UA" dirty="0"/>
          </a:p>
        </p:txBody>
      </p:sp>
      <p:sp>
        <p:nvSpPr>
          <p:cNvPr id="22" name="Текст 38"/>
          <p:cNvSpPr>
            <a:spLocks noGrp="1"/>
          </p:cNvSpPr>
          <p:nvPr>
            <p:ph type="body" sz="quarter" idx="25" hasCustomPrompt="1"/>
          </p:nvPr>
        </p:nvSpPr>
        <p:spPr>
          <a:xfrm>
            <a:off x="3612869" y="5872733"/>
            <a:ext cx="3562348" cy="3000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9500">
                <a:solidFill>
                  <a:schemeClr val="accent1"/>
                </a:solidFill>
                <a:latin typeface="Font Awesome 5 Brands Regular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</a:t>
            </a:r>
          </a:p>
        </p:txBody>
      </p:sp>
      <p:sp>
        <p:nvSpPr>
          <p:cNvPr id="23" name="Текст 38"/>
          <p:cNvSpPr>
            <a:spLocks noGrp="1"/>
          </p:cNvSpPr>
          <p:nvPr>
            <p:ph type="body" sz="quarter" idx="26" hasCustomPrompt="1"/>
          </p:nvPr>
        </p:nvSpPr>
        <p:spPr>
          <a:xfrm>
            <a:off x="10410030" y="5872733"/>
            <a:ext cx="3562349" cy="3000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9500">
                <a:solidFill>
                  <a:schemeClr val="accent1"/>
                </a:solidFill>
                <a:latin typeface="Font Awesome 5 Brands Regular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</a:t>
            </a:r>
          </a:p>
        </p:txBody>
      </p:sp>
      <p:sp>
        <p:nvSpPr>
          <p:cNvPr id="30" name="Текст 38"/>
          <p:cNvSpPr>
            <a:spLocks noGrp="1"/>
          </p:cNvSpPr>
          <p:nvPr>
            <p:ph type="body" sz="quarter" idx="30" hasCustomPrompt="1"/>
          </p:nvPr>
        </p:nvSpPr>
        <p:spPr>
          <a:xfrm>
            <a:off x="17207191" y="5872733"/>
            <a:ext cx="3562349" cy="3000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9500">
                <a:solidFill>
                  <a:schemeClr val="accent1"/>
                </a:solidFill>
                <a:latin typeface="Font Awesome 5 Brands Regular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r>
              <a:rPr lang="en-US" dirty="0"/>
              <a:t></a:t>
            </a:r>
          </a:p>
        </p:txBody>
      </p:sp>
    </p:spTree>
    <p:extLst>
      <p:ext uri="{BB962C8B-B14F-4D97-AF65-F5344CB8AC3E}">
        <p14:creationId xmlns:p14="http://schemas.microsoft.com/office/powerpoint/2010/main" val="950336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-1" y="-2"/>
            <a:ext cx="24382413" cy="13716002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74380" y="5154520"/>
            <a:ext cx="8161020" cy="15388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0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</a:t>
            </a:r>
            <a:endParaRPr lang="uk-UA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74380" y="6858000"/>
            <a:ext cx="1930763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Address:</a:t>
            </a:r>
            <a:br>
              <a:rPr lang="uk-UA" dirty="0"/>
            </a:br>
            <a:r>
              <a:rPr lang="en-US" dirty="0"/>
              <a:t>Phone:</a:t>
            </a:r>
            <a:br>
              <a:rPr lang="uk-UA" dirty="0"/>
            </a:br>
            <a:r>
              <a:rPr lang="en-US" dirty="0"/>
              <a:t>Website:</a:t>
            </a:r>
            <a:endParaRPr lang="uk-UA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0334171" y="6858000"/>
            <a:ext cx="6201229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123 Street, City, State 45678</a:t>
            </a:r>
            <a:br>
              <a:rPr lang="uk-UA" dirty="0"/>
            </a:br>
            <a:r>
              <a:rPr lang="uk-UA" dirty="0"/>
              <a:t>1234 56 7890</a:t>
            </a:r>
            <a:br>
              <a:rPr lang="uk-UA" dirty="0"/>
            </a:br>
            <a:r>
              <a:rPr lang="en-US" dirty="0"/>
              <a:t>www.companyname.com</a:t>
            </a:r>
            <a:endParaRPr lang="uk-UA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7364116" y="1544925"/>
            <a:ext cx="3935372" cy="769441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000" cap="all" spc="-1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Contact us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2628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082925" y="5319117"/>
            <a:ext cx="7978365" cy="35394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500" cap="all" baseline="0">
                <a:latin typeface="+mj-lt"/>
              </a:defRPr>
            </a:lvl1pPr>
          </a:lstStyle>
          <a:p>
            <a:pPr lvl="0"/>
            <a:r>
              <a:rPr lang="en-US" dirty="0"/>
              <a:t>Find new</a:t>
            </a:r>
            <a:br>
              <a:rPr lang="en-US" dirty="0"/>
            </a:br>
            <a:r>
              <a:rPr lang="en-US" dirty="0"/>
              <a:t>roads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735050" y="4365010"/>
            <a:ext cx="7564438" cy="49859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Lorem ipsum </a:t>
            </a:r>
            <a:r>
              <a:rPr lang="en-US" dirty="0" err="1"/>
              <a:t>dolorsitamet</a:t>
            </a:r>
            <a:r>
              <a:rPr lang="en-US" dirty="0"/>
              <a:t>, </a:t>
            </a:r>
            <a:r>
              <a:rPr lang="en-US" dirty="0" err="1"/>
              <a:t>wertipow</a:t>
            </a:r>
            <a:r>
              <a:rPr lang="ru-RU" dirty="0"/>
              <a:t> </a:t>
            </a:r>
            <a:r>
              <a:rPr lang="en-US" dirty="0" err="1"/>
              <a:t>rewtop</a:t>
            </a:r>
            <a:r>
              <a:rPr lang="en-US" dirty="0"/>
              <a:t> </a:t>
            </a:r>
            <a:r>
              <a:rPr lang="en-US" dirty="0" err="1"/>
              <a:t>consece</a:t>
            </a:r>
            <a:r>
              <a:rPr lang="en-US" dirty="0"/>
              <a:t> 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elitas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 err="1"/>
              <a:t>Proino</a:t>
            </a:r>
            <a:r>
              <a:rPr lang="en-US" dirty="0"/>
              <a:t> </a:t>
            </a:r>
            <a:r>
              <a:rPr lang="en-US" dirty="0" err="1"/>
              <a:t>werop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egeterwe</a:t>
            </a:r>
            <a:r>
              <a:rPr lang="en-US" dirty="0"/>
              <a:t> mauri</a:t>
            </a:r>
            <a:r>
              <a:rPr lang="ru-RU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eneanewr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quam.</a:t>
            </a:r>
            <a:br>
              <a:rPr lang="uk-UA" dirty="0"/>
            </a:br>
            <a:br>
              <a:rPr lang="en-US" dirty="0"/>
            </a:b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augureter</a:t>
            </a:r>
            <a:r>
              <a:rPr lang="en-US" dirty="0"/>
              <a:t> </a:t>
            </a:r>
            <a:r>
              <a:rPr lang="en-US" dirty="0" err="1"/>
              <a:t>wer</a:t>
            </a:r>
            <a:r>
              <a:rPr lang="ru-RU" dirty="0"/>
              <a:t> </a:t>
            </a:r>
            <a:r>
              <a:rPr lang="en-US" dirty="0" err="1"/>
              <a:t>metupo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maximures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ru-RU" dirty="0"/>
              <a:t> </a:t>
            </a:r>
            <a:r>
              <a:rPr lang="en-US" dirty="0"/>
              <a:t>dolor </a:t>
            </a:r>
            <a:r>
              <a:rPr lang="en-US" dirty="0" err="1"/>
              <a:t>poritop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, </a:t>
            </a:r>
            <a:r>
              <a:rPr lang="en-US" dirty="0" err="1"/>
              <a:t>exut</a:t>
            </a:r>
            <a:r>
              <a:rPr lang="en-US" dirty="0"/>
              <a:t> </a:t>
            </a:r>
            <a:r>
              <a:rPr lang="en-US" dirty="0" err="1"/>
              <a:t>tinocidu</a:t>
            </a:r>
            <a:r>
              <a:rPr lang="ru-RU" dirty="0"/>
              <a:t> </a:t>
            </a:r>
            <a:r>
              <a:rPr lang="en-US" dirty="0" err="1"/>
              <a:t>ntullam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eliterodiam</a:t>
            </a:r>
            <a:r>
              <a:rPr lang="en-US" dirty="0"/>
              <a:t> </a:t>
            </a:r>
            <a:r>
              <a:rPr lang="en-US" dirty="0" err="1"/>
              <a:t>enan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6720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  <p15:guide id="0" orient="horz" pos="43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one column layout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4382413" cy="13716000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0968300-F80B-4B46-B85A-6A8D13DD4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01064" y="1631354"/>
            <a:ext cx="7862886" cy="35394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500" cap="all" spc="-300" baseline="0">
                <a:latin typeface="+mj-lt"/>
              </a:defRPr>
            </a:lvl1pPr>
          </a:lstStyle>
          <a:p>
            <a:pPr lvl="0"/>
            <a:r>
              <a:rPr lang="en-US" dirty="0"/>
              <a:t>Find new</a:t>
            </a:r>
            <a:br>
              <a:rPr lang="en-US" dirty="0"/>
            </a:br>
            <a:r>
              <a:rPr lang="en-US" dirty="0"/>
              <a:t>roads</a:t>
            </a:r>
            <a:endParaRPr lang="uk-UA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0BD9E5D-D8FD-3240-A86E-321A0D6249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01063" y="5169434"/>
            <a:ext cx="786288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antecurs</a:t>
            </a:r>
            <a:r>
              <a:rPr lang="en-US" dirty="0"/>
              <a:t> user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Curabi</a:t>
            </a:r>
            <a:r>
              <a:rPr lang="en-US" dirty="0"/>
              <a:t> </a:t>
            </a:r>
            <a:r>
              <a:rPr lang="en-US" dirty="0" err="1"/>
              <a:t>tupeget</a:t>
            </a:r>
            <a:r>
              <a:rPr lang="en-US" dirty="0"/>
              <a:t> </a:t>
            </a:r>
            <a:r>
              <a:rPr lang="en-US" dirty="0" err="1"/>
              <a:t>imperdi</a:t>
            </a:r>
            <a:r>
              <a:rPr lang="en-US" dirty="0"/>
              <a:t> </a:t>
            </a:r>
            <a:r>
              <a:rPr lang="en-US" dirty="0" err="1"/>
              <a:t>etotelluso</a:t>
            </a:r>
            <a:r>
              <a:rPr lang="en-US" dirty="0"/>
              <a:t>, </a:t>
            </a:r>
            <a:r>
              <a:rPr lang="en-US" dirty="0" err="1"/>
              <a:t>venrewopenat</a:t>
            </a:r>
            <a:r>
              <a:rPr lang="en-US" dirty="0"/>
              <a:t> is </a:t>
            </a:r>
            <a:r>
              <a:rPr lang="en-US" dirty="0" err="1"/>
              <a:t>sodale</a:t>
            </a:r>
            <a:r>
              <a:rPr lang="en-US" dirty="0"/>
              <a:t> </a:t>
            </a:r>
            <a:r>
              <a:rPr lang="en-US" dirty="0" err="1"/>
              <a:t>sjusto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7683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multi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28964" y="5225306"/>
            <a:ext cx="5193941" cy="53091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500" cap="all" baseline="0">
                <a:latin typeface="+mj-lt"/>
              </a:defRPr>
            </a:lvl1pPr>
          </a:lstStyle>
          <a:p>
            <a:pPr lvl="0"/>
            <a:r>
              <a:rPr lang="en-US" dirty="0"/>
              <a:t>Move</a:t>
            </a:r>
            <a:br>
              <a:rPr lang="en-US" dirty="0"/>
            </a:br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mind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674943" y="5225306"/>
            <a:ext cx="11624545" cy="4737844"/>
          </a:xfrm>
          <a:prstGeom prst="rect">
            <a:avLst/>
          </a:prstGeom>
        </p:spPr>
        <p:txBody>
          <a:bodyPr lIns="0" tIns="0" rIns="0" bIns="0" numCol="2" spcCol="1080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imperdipo</a:t>
            </a:r>
            <a:r>
              <a:rPr lang="en-US" dirty="0"/>
              <a:t> </a:t>
            </a:r>
            <a:r>
              <a:rPr lang="en-US" dirty="0" err="1"/>
              <a:t>eter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sitametwe</a:t>
            </a:r>
            <a:r>
              <a:rPr lang="en-US" dirty="0"/>
              <a:t> </a:t>
            </a:r>
            <a:r>
              <a:rPr lang="en-US" dirty="0" err="1"/>
              <a:t>rhonci</a:t>
            </a:r>
            <a:r>
              <a:rPr lang="en-US" dirty="0"/>
              <a:t> </a:t>
            </a:r>
            <a:r>
              <a:rPr lang="en-US" dirty="0" err="1"/>
              <a:t>erowedui</a:t>
            </a:r>
            <a:r>
              <a:rPr lang="en-US" dirty="0"/>
              <a:t> </a:t>
            </a:r>
            <a:r>
              <a:rPr lang="en-US" dirty="0" err="1"/>
              <a:t>twohormt</a:t>
            </a:r>
            <a:r>
              <a:rPr lang="en-US" dirty="0"/>
              <a:t> vest </a:t>
            </a:r>
            <a:r>
              <a:rPr lang="en-US" dirty="0" err="1"/>
              <a:t>ibulums</a:t>
            </a:r>
            <a:r>
              <a:rPr lang="en-US" dirty="0"/>
              <a:t>. </a:t>
            </a:r>
            <a:r>
              <a:rPr lang="en-US" dirty="0" err="1"/>
              <a:t>Sedacret</a:t>
            </a:r>
            <a:r>
              <a:rPr lang="en-US" dirty="0"/>
              <a:t> </a:t>
            </a:r>
            <a:r>
              <a:rPr lang="en-US" dirty="0" err="1"/>
              <a:t>nequt</a:t>
            </a:r>
            <a:r>
              <a:rPr lang="en-US" dirty="0"/>
              <a:t> ewe </a:t>
            </a:r>
            <a:r>
              <a:rPr lang="en-US" dirty="0" err="1"/>
              <a:t>rewtyi</a:t>
            </a:r>
            <a:r>
              <a:rPr lang="en-US" dirty="0"/>
              <a:t> power </a:t>
            </a:r>
            <a:r>
              <a:rPr lang="en-US" dirty="0" err="1"/>
              <a:t>werer</a:t>
            </a:r>
            <a:r>
              <a:rPr lang="en-US" dirty="0"/>
              <a:t> </a:t>
            </a:r>
            <a:r>
              <a:rPr lang="en-US" dirty="0" err="1"/>
              <a:t>weroper</a:t>
            </a:r>
            <a:r>
              <a:rPr lang="en-US" dirty="0"/>
              <a:t>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rewtyip</a:t>
            </a:r>
            <a:r>
              <a:rPr lang="en-US" dirty="0"/>
              <a:t> </a:t>
            </a:r>
            <a:r>
              <a:rPr lang="en-US" dirty="0" err="1"/>
              <a:t>sitametwe</a:t>
            </a:r>
            <a:r>
              <a:rPr lang="en-US" dirty="0"/>
              <a:t> </a:t>
            </a:r>
            <a:r>
              <a:rPr lang="en-US" dirty="0" err="1"/>
              <a:t>rhonci</a:t>
            </a:r>
            <a:r>
              <a:rPr lang="en-US" dirty="0"/>
              <a:t>.</a:t>
            </a:r>
            <a:r>
              <a:rPr lang="uk-UA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dictumosa</a:t>
            </a:r>
            <a:r>
              <a:rPr lang="en-US" dirty="0"/>
              <a:t> </a:t>
            </a:r>
            <a:r>
              <a:rPr lang="en-US" dirty="0" err="1"/>
              <a:t>direterat</a:t>
            </a:r>
            <a:r>
              <a:rPr lang="en-US" dirty="0"/>
              <a:t> </a:t>
            </a:r>
            <a:r>
              <a:rPr lang="en-US" dirty="0" err="1"/>
              <a:t>sitamet</a:t>
            </a:r>
            <a:r>
              <a:rPr lang="en-US" dirty="0"/>
              <a:t> </a:t>
            </a:r>
            <a:r>
              <a:rPr lang="en-US" dirty="0" err="1"/>
              <a:t>eratera</a:t>
            </a:r>
            <a:r>
              <a:rPr lang="en-US" dirty="0"/>
              <a:t> </a:t>
            </a:r>
            <a:r>
              <a:rPr lang="en-US" dirty="0" err="1"/>
              <a:t>sopaculs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powiwert</a:t>
            </a:r>
            <a:r>
              <a:rPr lang="en-US" dirty="0"/>
              <a:t> </a:t>
            </a:r>
            <a:r>
              <a:rPr lang="en-US" dirty="0" err="1"/>
              <a:t>sitametwewer</a:t>
            </a:r>
            <a:r>
              <a:rPr lang="en-US" dirty="0"/>
              <a:t> </a:t>
            </a:r>
            <a:r>
              <a:rPr lang="en-US" dirty="0" err="1"/>
              <a:t>rhonci</a:t>
            </a:r>
            <a:r>
              <a:rPr lang="en-US" dirty="0"/>
              <a:t>  dictum </a:t>
            </a:r>
            <a:r>
              <a:rPr lang="en-US" dirty="0" err="1"/>
              <a:t>auguetop</a:t>
            </a:r>
            <a:r>
              <a:rPr lang="en-US" dirty="0"/>
              <a:t> </a:t>
            </a:r>
            <a:r>
              <a:rPr lang="en-US" dirty="0" err="1"/>
              <a:t>weras</a:t>
            </a:r>
            <a:r>
              <a:rPr lang="en-US" dirty="0"/>
              <a:t> </a:t>
            </a:r>
            <a:r>
              <a:rPr lang="en-US" dirty="0" err="1"/>
              <a:t>tortoreu</a:t>
            </a:r>
            <a:r>
              <a:rPr lang="en-US" dirty="0"/>
              <a:t> </a:t>
            </a:r>
            <a:r>
              <a:rPr lang="en-US" dirty="0" err="1"/>
              <a:t>cenartiw</a:t>
            </a:r>
            <a:r>
              <a:rPr lang="en-US" dirty="0"/>
              <a:t> </a:t>
            </a:r>
            <a:r>
              <a:rPr lang="en-US" dirty="0" err="1"/>
              <a:t>ohormt</a:t>
            </a:r>
            <a:r>
              <a:rPr lang="en-US" dirty="0"/>
              <a:t> </a:t>
            </a:r>
            <a:r>
              <a:rPr lang="en-US" dirty="0" err="1"/>
              <a:t>vestibu</a:t>
            </a:r>
            <a:r>
              <a:rPr lang="en-US" dirty="0"/>
              <a:t> </a:t>
            </a:r>
            <a:r>
              <a:rPr lang="en-US" dirty="0" err="1"/>
              <a:t>lums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4417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multi column layout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674943" y="3101538"/>
            <a:ext cx="11624545" cy="35394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500" cap="all" baseline="0">
                <a:latin typeface="+mj-lt"/>
              </a:defRPr>
            </a:lvl1pPr>
          </a:lstStyle>
          <a:p>
            <a:pPr lvl="0"/>
            <a:r>
              <a:rPr lang="en-US" dirty="0"/>
              <a:t>Move your</a:t>
            </a:r>
            <a:br>
              <a:rPr lang="uk-UA" dirty="0"/>
            </a:br>
            <a:r>
              <a:rPr lang="en-US" dirty="0"/>
              <a:t>mind</a:t>
            </a:r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674943" y="6570266"/>
            <a:ext cx="11624545" cy="4044196"/>
          </a:xfrm>
          <a:prstGeom prst="rect">
            <a:avLst/>
          </a:prstGeom>
        </p:spPr>
        <p:txBody>
          <a:bodyPr lIns="0" tIns="0" rIns="0" bIns="0" numCol="2" spcCol="1080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imperdipo</a:t>
            </a:r>
            <a:r>
              <a:rPr lang="en-US" dirty="0"/>
              <a:t> </a:t>
            </a:r>
            <a:r>
              <a:rPr lang="en-US" dirty="0" err="1"/>
              <a:t>eter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sitametwe</a:t>
            </a:r>
            <a:r>
              <a:rPr lang="en-US" dirty="0"/>
              <a:t> </a:t>
            </a:r>
            <a:r>
              <a:rPr lang="en-US" dirty="0" err="1"/>
              <a:t>rhonci</a:t>
            </a:r>
            <a:r>
              <a:rPr lang="en-US" dirty="0"/>
              <a:t> </a:t>
            </a:r>
            <a:r>
              <a:rPr lang="en-US" dirty="0" err="1"/>
              <a:t>erowedui</a:t>
            </a:r>
            <a:r>
              <a:rPr lang="en-US" dirty="0"/>
              <a:t> </a:t>
            </a:r>
            <a:r>
              <a:rPr lang="en-US" dirty="0" err="1"/>
              <a:t>twohormt</a:t>
            </a:r>
            <a:r>
              <a:rPr lang="en-US" dirty="0"/>
              <a:t> vest </a:t>
            </a:r>
            <a:r>
              <a:rPr lang="en-US" dirty="0" err="1"/>
              <a:t>ibulums</a:t>
            </a:r>
            <a:r>
              <a:rPr lang="en-US" dirty="0"/>
              <a:t>. </a:t>
            </a:r>
            <a:r>
              <a:rPr lang="en-US" dirty="0" err="1"/>
              <a:t>Sedacret</a:t>
            </a:r>
            <a:r>
              <a:rPr lang="en-US" dirty="0"/>
              <a:t> </a:t>
            </a:r>
            <a:r>
              <a:rPr lang="en-US" dirty="0" err="1"/>
              <a:t>nequt</a:t>
            </a:r>
            <a:r>
              <a:rPr lang="en-US" dirty="0"/>
              <a:t> ewe </a:t>
            </a:r>
            <a:r>
              <a:rPr lang="en-US" dirty="0" err="1"/>
              <a:t>rewtyi</a:t>
            </a:r>
            <a:r>
              <a:rPr lang="en-US" dirty="0"/>
              <a:t> power </a:t>
            </a:r>
            <a:r>
              <a:rPr lang="en-US" dirty="0" err="1"/>
              <a:t>werer</a:t>
            </a:r>
            <a:r>
              <a:rPr lang="en-US" dirty="0"/>
              <a:t> </a:t>
            </a:r>
            <a:r>
              <a:rPr lang="en-US" dirty="0" err="1"/>
              <a:t>weroper</a:t>
            </a:r>
            <a:r>
              <a:rPr lang="en-US" dirty="0"/>
              <a:t>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rewtyip</a:t>
            </a:r>
            <a:r>
              <a:rPr lang="en-US" dirty="0"/>
              <a:t> </a:t>
            </a:r>
            <a:r>
              <a:rPr lang="en-US" dirty="0" err="1"/>
              <a:t>sitametwe</a:t>
            </a:r>
            <a:r>
              <a:rPr lang="en-US" dirty="0"/>
              <a:t> </a:t>
            </a:r>
            <a:r>
              <a:rPr lang="en-US" dirty="0" err="1"/>
              <a:t>rhonci</a:t>
            </a:r>
            <a:r>
              <a:rPr lang="en-US" dirty="0"/>
              <a:t>.</a:t>
            </a:r>
            <a:r>
              <a:rPr lang="uk-UA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dictumosa</a:t>
            </a:r>
            <a:r>
              <a:rPr lang="en-US" dirty="0"/>
              <a:t> </a:t>
            </a:r>
            <a:r>
              <a:rPr lang="en-US" dirty="0" err="1"/>
              <a:t>direterat</a:t>
            </a:r>
            <a:r>
              <a:rPr lang="en-US" dirty="0"/>
              <a:t> </a:t>
            </a:r>
            <a:r>
              <a:rPr lang="en-US" dirty="0" err="1"/>
              <a:t>sitamet</a:t>
            </a:r>
            <a:r>
              <a:rPr lang="en-US" dirty="0"/>
              <a:t> </a:t>
            </a:r>
            <a:r>
              <a:rPr lang="en-US" dirty="0" err="1"/>
              <a:t>eratera</a:t>
            </a:r>
            <a:r>
              <a:rPr lang="en-US" dirty="0"/>
              <a:t> </a:t>
            </a:r>
            <a:r>
              <a:rPr lang="en-US" dirty="0" err="1"/>
              <a:t>sopaculs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powiwert</a:t>
            </a:r>
            <a:r>
              <a:rPr lang="en-US" dirty="0"/>
              <a:t> </a:t>
            </a:r>
            <a:r>
              <a:rPr lang="en-US" dirty="0" err="1"/>
              <a:t>sitametwewer</a:t>
            </a:r>
            <a:r>
              <a:rPr lang="en-US" dirty="0"/>
              <a:t> </a:t>
            </a:r>
            <a:r>
              <a:rPr lang="en-US" dirty="0" err="1"/>
              <a:t>rhonci</a:t>
            </a:r>
            <a:r>
              <a:rPr lang="en-US" dirty="0"/>
              <a:t>  dictum </a:t>
            </a:r>
            <a:r>
              <a:rPr lang="en-US" dirty="0" err="1"/>
              <a:t>auguet</a:t>
            </a:r>
            <a:r>
              <a:rPr lang="uk-UA" dirty="0"/>
              <a:t>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082924" y="3101538"/>
            <a:ext cx="4910701" cy="6927364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FontTx/>
              <a:buNone/>
              <a:defRPr sz="28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623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2">
          <p15:clr>
            <a:srgbClr val="FBAE40"/>
          </p15:clr>
        </p15:guide>
        <p15:guide id="2" pos="13417" userDrawn="1">
          <p15:clr>
            <a:srgbClr val="FBAE40"/>
          </p15:clr>
        </p15:guide>
      </p15:sldGuideLst>
    </p:ext>
  </p:extLst>
</p:sldLayout>
</file>

<file path=ppt/slideMasters/_rels/slideMaster1.xml.rels><?xml version='1.0' encoding='UTF-8' standalone='yes'?>
<Relationships xmlns="http://schemas.openxmlformats.org/package/2006/relationships"><Relationship Id="rId1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3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7.xml"/><Relationship Id="rId52" Type="http://schemas.openxmlformats.org/officeDocument/2006/relationships/theme" Target="../theme/theme1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13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32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078950" y="12045951"/>
            <a:ext cx="10081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163260FB-B243-46AC-B252-09501AE36C71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661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  <p:sldLayoutId id="2147483743" r:id="rId34"/>
    <p:sldLayoutId id="2147483744" r:id="rId35"/>
    <p:sldLayoutId id="2147483745" r:id="rId36"/>
    <p:sldLayoutId id="2147483746" r:id="rId37"/>
    <p:sldLayoutId id="2147483747" r:id="rId38"/>
    <p:sldLayoutId id="2147483759" r:id="rId39"/>
    <p:sldLayoutId id="2147483749" r:id="rId40"/>
    <p:sldLayoutId id="2147483750" r:id="rId41"/>
    <p:sldLayoutId id="2147483751" r:id="rId42"/>
    <p:sldLayoutId id="2147483752" r:id="rId43"/>
    <p:sldLayoutId id="2147483753" r:id="rId44"/>
    <p:sldLayoutId id="2147483754" r:id="rId45"/>
    <p:sldLayoutId id="2147483755" r:id="rId46"/>
    <p:sldLayoutId id="2147483756" r:id="rId47"/>
    <p:sldLayoutId id="2147483757" r:id="rId48"/>
    <p:sldLayoutId id="2147483758" r:id="rId49"/>
    <p:sldLayoutId id="2147483748" r:id="rId50"/>
    <p:sldLayoutId id="2147483760" r:id="rId51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 userDrawn="1">
          <p15:clr>
            <a:srgbClr val="F26B43"/>
          </p15:clr>
        </p15:guide>
        <p15:guide id="2" orient="horz" pos="4320" userDrawn="1">
          <p15:clr>
            <a:srgbClr val="F26B43"/>
          </p15:clr>
        </p15:guide>
      </p15:sldGuideLst>
    </p:ext>
  </p:extLst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0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3.xml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4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.jp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59" b="59"/>
          <a:stretch>
            <a:fillRect/>
          </a:stretch>
        </p:blipFill>
        <p:spPr/>
      </p:pic>
      <p:sp>
        <p:nvSpPr>
          <p:cNvPr id="5" name="Title">
            <a:extLst>
              <a:ext uri="{FF2B5EF4-FFF2-40B4-BE49-F238E27FC236}">
                <a16:creationId xmlns:a16="http://schemas.microsoft.com/office/drawing/2014/main" id="{9BD9379F-5078-1243-AC7A-A9288956F6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0599" y="0"/>
            <a:ext cx="12241213" cy="6084040"/>
          </a:xfrm>
        </p:spPr>
        <p:txBody>
          <a:bodyPr/>
          <a:lstStyle/>
          <a:p>
            <a:pPr>
              <a:defRPr sz="4300"/>
            </a:pPr>
            <a:r>
              <a:t>Отношение к делу и перспективы развития фирмы Trading Capital, тщательное планирование и строгая практика соответствия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5F2F92E-6529-4647-A907-DB5AAD944D9A}"/>
              </a:ext>
            </a:extLst>
          </p:cNvPr>
          <p:cNvCxnSpPr>
            <a:cxnSpLocks/>
          </p:cNvCxnSpPr>
          <p:nvPr/>
        </p:nvCxnSpPr>
        <p:spPr>
          <a:xfrm>
            <a:off x="7390606" y="5551714"/>
            <a:ext cx="9601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716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10</a:t>
            </a:fld>
            <a:endParaRPr lang="uk-UA"/>
          </a:p>
        </p:txBody>
      </p:sp>
      <p:sp>
        <p:nvSpPr>
          <p:cNvPr id="43" name="Text 3">
            <a:extLst>
              <a:ext uri="{FF2B5EF4-FFF2-40B4-BE49-F238E27FC236}">
                <a16:creationId xmlns:a16="http://schemas.microsoft.com/office/drawing/2014/main" id="{A08879DE-AD73-F949-BBBC-8D4DD24D7E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8" name="Subtitle 3">
            <a:extLst>
              <a:ext uri="{FF2B5EF4-FFF2-40B4-BE49-F238E27FC236}">
                <a16:creationId xmlns:a16="http://schemas.microsoft.com/office/drawing/2014/main" id="{9FE2E254-FBC2-F144-B4EC-0F28CDE248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4" name="Image 3">
            <a:extLst>
              <a:ext uri="{FF2B5EF4-FFF2-40B4-BE49-F238E27FC236}">
                <a16:creationId xmlns:a16="http://schemas.microsoft.com/office/drawing/2014/main" id="{F24B46B7-C165-DB4C-A8C7-C249C958447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42" name="Text 2">
            <a:extLst>
              <a:ext uri="{FF2B5EF4-FFF2-40B4-BE49-F238E27FC236}">
                <a16:creationId xmlns:a16="http://schemas.microsoft.com/office/drawing/2014/main" id="{9965C901-C04D-6B45-8455-7048D0818B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85609963-B055-EA4F-AE99-BD1ACEC0C93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5" name="Image 2">
            <a:extLst>
              <a:ext uri="{FF2B5EF4-FFF2-40B4-BE49-F238E27FC236}">
                <a16:creationId xmlns:a16="http://schemas.microsoft.com/office/drawing/2014/main" id="{3D549745-723F-F24C-9D1B-91F5CF1B0DD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1" name="Text 1">
            <a:extLst>
              <a:ext uri="{FF2B5EF4-FFF2-40B4-BE49-F238E27FC236}">
                <a16:creationId xmlns:a16="http://schemas.microsoft.com/office/drawing/2014/main" id="{1A1E6A46-5170-9A4E-9ECA-84BDBE11E7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6" name="Subtitle 1">
            <a:extLst>
              <a:ext uri="{FF2B5EF4-FFF2-40B4-BE49-F238E27FC236}">
                <a16:creationId xmlns:a16="http://schemas.microsoft.com/office/drawing/2014/main" id="{C08010A1-7CC9-294D-8092-0B43B6B162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9" name="Image 1">
            <a:extLst>
              <a:ext uri="{FF2B5EF4-FFF2-40B4-BE49-F238E27FC236}">
                <a16:creationId xmlns:a16="http://schemas.microsoft.com/office/drawing/2014/main" id="{FE49AEB7-CC25-C54C-B5A6-FACAA136421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0" name="Title">
            <a:extLst>
              <a:ext uri="{FF2B5EF4-FFF2-40B4-BE49-F238E27FC236}">
                <a16:creationId xmlns:a16="http://schemas.microsoft.com/office/drawing/2014/main" id="{C61D2230-D31C-BF49-8D06-D13F985437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206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.jpg"/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10" r="10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11</a:t>
            </a:fld>
            <a:endParaRPr lang="uk-UA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29F0138A-2CAE-CB49-B792-D9F46CC8F7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defRPr sz="3400"/>
            </a:pPr>
            <a:r>
              <a:t>Trading Capital стремится создать мощную финансовую структуру генерирующую прибыль посредством оперативного управления капиталом на фондовых и товарных рынках. Стратегическое, венчурное и институциональное инвестирование.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38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Single Corner Rectangle 12"/>
          <p:cNvSpPr/>
          <p:nvPr/>
        </p:nvSpPr>
        <p:spPr>
          <a:xfrm rot="5400000">
            <a:off x="8169737" y="-3731084"/>
            <a:ext cx="8047701" cy="21301076"/>
          </a:xfrm>
          <a:prstGeom prst="snip1Rect">
            <a:avLst>
              <a:gd name="adj" fmla="val 6813"/>
            </a:avLst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12</a:t>
            </a:fld>
            <a:endParaRPr lang="uk-UA"/>
          </a:p>
        </p:txBody>
      </p:sp>
      <p:sp>
        <p:nvSpPr>
          <p:cNvPr id="34" name="Image 8">
            <a:extLst>
              <a:ext uri="{FF2B5EF4-FFF2-40B4-BE49-F238E27FC236}">
                <a16:creationId xmlns:a16="http://schemas.microsoft.com/office/drawing/2014/main" id="{D1CA3CF6-F9F5-B546-85B4-A60CED9A78B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33" name="Image 7">
            <a:extLst>
              <a:ext uri="{FF2B5EF4-FFF2-40B4-BE49-F238E27FC236}">
                <a16:creationId xmlns:a16="http://schemas.microsoft.com/office/drawing/2014/main" id="{EB8E0169-73BD-6A4D-8F2D-59E16EB6E3A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32" name="Image 6">
            <a:extLst>
              <a:ext uri="{FF2B5EF4-FFF2-40B4-BE49-F238E27FC236}">
                <a16:creationId xmlns:a16="http://schemas.microsoft.com/office/drawing/2014/main" id="{D1FDE36D-0CDD-5B41-AB91-A67356E633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5" name="Image 5">
            <a:extLst>
              <a:ext uri="{FF2B5EF4-FFF2-40B4-BE49-F238E27FC236}">
                <a16:creationId xmlns:a16="http://schemas.microsoft.com/office/drawing/2014/main" id="{294FC977-58B3-B348-B0CA-FFDC854CA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0" name="Image 4">
            <a:extLst>
              <a:ext uri="{FF2B5EF4-FFF2-40B4-BE49-F238E27FC236}">
                <a16:creationId xmlns:a16="http://schemas.microsoft.com/office/drawing/2014/main" id="{3D973EF3-8A44-D64E-8859-FBCB3FE3B1E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9" name="Image 3">
            <a:extLst>
              <a:ext uri="{FF2B5EF4-FFF2-40B4-BE49-F238E27FC236}">
                <a16:creationId xmlns:a16="http://schemas.microsoft.com/office/drawing/2014/main" id="{0B2360A5-31BC-1242-A5A9-BD5023E731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8" name="Image 2">
            <a:extLst>
              <a:ext uri="{FF2B5EF4-FFF2-40B4-BE49-F238E27FC236}">
                <a16:creationId xmlns:a16="http://schemas.microsoft.com/office/drawing/2014/main" id="{D72E5E9B-7C81-0446-9AB1-828AC040AE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1" name="Image 1">
            <a:extLst>
              <a:ext uri="{FF2B5EF4-FFF2-40B4-BE49-F238E27FC236}">
                <a16:creationId xmlns:a16="http://schemas.microsoft.com/office/drawing/2014/main" id="{C7C9E2D9-8D2A-944E-A0A1-3AF5CC548EE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7FE31AE5-5B8E-8944-97C0-5BC9BFB2B8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16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13</a:t>
            </a:fld>
            <a:endParaRPr lang="uk-UA"/>
          </a:p>
        </p:txBody>
      </p:sp>
      <p:sp>
        <p:nvSpPr>
          <p:cNvPr id="14" name="Image 2">
            <a:extLst>
              <a:ext uri="{FF2B5EF4-FFF2-40B4-BE49-F238E27FC236}">
                <a16:creationId xmlns:a16="http://schemas.microsoft.com/office/drawing/2014/main" id="{2D4ED7AC-AC2B-DE44-BE7D-13B15FA355B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5" name="Image 1">
            <a:extLst>
              <a:ext uri="{FF2B5EF4-FFF2-40B4-BE49-F238E27FC236}">
                <a16:creationId xmlns:a16="http://schemas.microsoft.com/office/drawing/2014/main" id="{D023176E-77EA-EF42-BDBE-002845F70DC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469344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14</a:t>
            </a:fld>
            <a:endParaRPr lang="uk-UA"/>
          </a:p>
        </p:txBody>
      </p:sp>
      <p:sp>
        <p:nvSpPr>
          <p:cNvPr id="14" name="Image 3">
            <a:extLst>
              <a:ext uri="{FF2B5EF4-FFF2-40B4-BE49-F238E27FC236}">
                <a16:creationId xmlns:a16="http://schemas.microsoft.com/office/drawing/2014/main" id="{18D44ED2-B09C-7541-9C71-28E33C21C0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Image 2">
            <a:extLst>
              <a:ext uri="{FF2B5EF4-FFF2-40B4-BE49-F238E27FC236}">
                <a16:creationId xmlns:a16="http://schemas.microsoft.com/office/drawing/2014/main" id="{45568C41-CA54-9A4E-B117-6FE100B65A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Image 1">
            <a:extLst>
              <a:ext uri="{FF2B5EF4-FFF2-40B4-BE49-F238E27FC236}">
                <a16:creationId xmlns:a16="http://schemas.microsoft.com/office/drawing/2014/main" id="{BBCFDE73-0D5A-C542-BB74-28C981FA61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885499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15</a:t>
            </a:fld>
            <a:endParaRPr lang="uk-UA"/>
          </a:p>
        </p:txBody>
      </p:sp>
      <p:sp>
        <p:nvSpPr>
          <p:cNvPr id="17" name="Image 3">
            <a:extLst>
              <a:ext uri="{FF2B5EF4-FFF2-40B4-BE49-F238E27FC236}">
                <a16:creationId xmlns:a16="http://schemas.microsoft.com/office/drawing/2014/main" id="{335AF861-BB0A-0D4B-96B9-5B78C9BC2C5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8" name="Image 2">
            <a:extLst>
              <a:ext uri="{FF2B5EF4-FFF2-40B4-BE49-F238E27FC236}">
                <a16:creationId xmlns:a16="http://schemas.microsoft.com/office/drawing/2014/main" id="{C0E6501E-69CB-6049-A747-C3004BCE7E2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9" name="Image 1">
            <a:extLst>
              <a:ext uri="{FF2B5EF4-FFF2-40B4-BE49-F238E27FC236}">
                <a16:creationId xmlns:a16="http://schemas.microsoft.com/office/drawing/2014/main" id="{2B8B471D-8B07-A347-A1FE-2E2C2100F92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86EE220E-E9A8-2E46-BB5D-44E4325D78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509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16</a:t>
            </a:fld>
            <a:endParaRPr lang="uk-UA" dirty="0"/>
          </a:p>
        </p:txBody>
      </p:sp>
      <p:sp>
        <p:nvSpPr>
          <p:cNvPr id="25" name="Image 4">
            <a:extLst>
              <a:ext uri="{FF2B5EF4-FFF2-40B4-BE49-F238E27FC236}">
                <a16:creationId xmlns:a16="http://schemas.microsoft.com/office/drawing/2014/main" id="{233B6F18-0275-D848-A491-49C8F42C4A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24" name="Image 3">
            <a:extLst>
              <a:ext uri="{FF2B5EF4-FFF2-40B4-BE49-F238E27FC236}">
                <a16:creationId xmlns:a16="http://schemas.microsoft.com/office/drawing/2014/main" id="{8C24E09C-8A8F-8F43-83AD-57712894D32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8" name="Image 2">
            <a:extLst>
              <a:ext uri="{FF2B5EF4-FFF2-40B4-BE49-F238E27FC236}">
                <a16:creationId xmlns:a16="http://schemas.microsoft.com/office/drawing/2014/main" id="{39B1E381-4619-D740-A033-A2D670586C4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6" name="Image 1">
            <a:extLst>
              <a:ext uri="{FF2B5EF4-FFF2-40B4-BE49-F238E27FC236}">
                <a16:creationId xmlns:a16="http://schemas.microsoft.com/office/drawing/2014/main" id="{DB821A03-0E7F-5A4E-A7CC-F432EE7B72F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1860056-1568-C444-B1A5-0252D7A346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985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17</a:t>
            </a:fld>
            <a:endParaRPr lang="uk-UA" dirty="0"/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E6EA8D23-6909-074A-9BDF-855D2D973D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Number 2">
            <a:extLst>
              <a:ext uri="{FF2B5EF4-FFF2-40B4-BE49-F238E27FC236}">
                <a16:creationId xmlns:a16="http://schemas.microsoft.com/office/drawing/2014/main" id="{A3B23876-A5B8-AD4B-9788-FAA504FD54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369367E2-93D1-F845-A1BD-705D653056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Number 1">
            <a:extLst>
              <a:ext uri="{FF2B5EF4-FFF2-40B4-BE49-F238E27FC236}">
                <a16:creationId xmlns:a16="http://schemas.microsoft.com/office/drawing/2014/main" id="{11C433B5-70A5-B148-82CC-14325DBCA7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079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18</a:t>
            </a:fld>
            <a:endParaRPr lang="uk-UA"/>
          </a:p>
        </p:txBody>
      </p:sp>
      <p:sp>
        <p:nvSpPr>
          <p:cNvPr id="29" name="Text">
            <a:extLst>
              <a:ext uri="{FF2B5EF4-FFF2-40B4-BE49-F238E27FC236}">
                <a16:creationId xmlns:a16="http://schemas.microsoft.com/office/drawing/2014/main" id="{C7F1F876-AA0D-D54B-9396-1E8ACCA1B7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defRPr sz="3400"/>
            </a:pPr>
            <a:r>
              <a:t>Ожидаемая дивидендная доходность в 2020 г, более 26% в год.</a:t>
            </a:r>
            <a:endParaRPr lang="ru-RU" dirty="0"/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A4118D63-006E-FA4D-8211-0812511F55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 sz="4300"/>
            </a:pPr>
            <a:r>
              <a:t>График чистой прибыли компании и выплаты дивидендной доходности.</a:t>
            </a:r>
            <a:endParaRPr lang="ru-RU" dirty="0"/>
          </a:p>
        </p:txBody>
      </p:sp>
      <p:graphicFrame>
        <p:nvGraphicFramePr>
          <p:cNvPr id="18" name="Diagram">
            <a:extLst>
              <a:ext uri="{FF2B5EF4-FFF2-40B4-BE49-F238E27FC236}">
                <a16:creationId xmlns:a16="http://schemas.microsoft.com/office/drawing/2014/main" id="{4D025DBC-253F-094A-AB29-01459A479D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9939105"/>
              </p:ext>
            </p:extLst>
          </p:nvPr>
        </p:nvGraphicFramePr>
        <p:xfrm>
          <a:off x="3082926" y="3846096"/>
          <a:ext cx="8096352" cy="774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656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19</a:t>
            </a:fld>
            <a:endParaRPr lang="uk-UA"/>
          </a:p>
        </p:txBody>
      </p:sp>
      <p:sp>
        <p:nvSpPr>
          <p:cNvPr id="36" name="Text">
            <a:extLst>
              <a:ext uri="{FF2B5EF4-FFF2-40B4-BE49-F238E27FC236}">
                <a16:creationId xmlns:a16="http://schemas.microsoft.com/office/drawing/2014/main" id="{1120F8C2-3DA0-6348-9FCF-F6F41E6B62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8076F685-0AB7-5944-B249-858E2B6A27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Diagram"/>
          <p:cNvGraphicFramePr/>
          <p:nvPr>
            <p:extLst>
              <p:ext uri="{D42A27DB-BD31-4B8C-83A1-F6EECF244321}">
                <p14:modId xmlns:p14="http://schemas.microsoft.com/office/powerpoint/2010/main" val="4100663521"/>
              </p:ext>
            </p:extLst>
          </p:nvPr>
        </p:nvGraphicFramePr>
        <p:xfrm>
          <a:off x="3451122" y="3948694"/>
          <a:ext cx="7905136" cy="684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686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 txBox="1">
            <a:spLocks/>
          </p:cNvSpPr>
          <p:nvPr/>
        </p:nvSpPr>
        <p:spPr>
          <a:xfrm rot="5400000">
            <a:off x="4406992" y="5406978"/>
            <a:ext cx="2902044" cy="2880000"/>
          </a:xfrm>
          <a:prstGeom prst="snip1Rect">
            <a:avLst>
              <a:gd name="adj" fmla="val 23694"/>
            </a:avLst>
          </a:prstGeom>
          <a:solidFill>
            <a:schemeClr val="accent1"/>
          </a:solidFill>
        </p:spPr>
        <p:txBody>
          <a:bodyPr vert="vert270" wrap="square" lIns="252000" tIns="0" rIns="0" bIns="252000" anchor="ctr" anchorCtr="0">
            <a:normAutofit/>
          </a:bodyPr>
          <a:lstStyle>
            <a:lvl1pPr marL="0" indent="0" algn="ctr" defTabSz="182870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 rot="5400000">
            <a:off x="10790553" y="5401672"/>
            <a:ext cx="2880000" cy="2912656"/>
          </a:xfrm>
          <a:prstGeom prst="snip1Rect">
            <a:avLst>
              <a:gd name="adj" fmla="val 23694"/>
            </a:avLst>
          </a:prstGeom>
          <a:solidFill>
            <a:schemeClr val="accent1"/>
          </a:solidFill>
        </p:spPr>
        <p:txBody>
          <a:bodyPr vert="vert270" wrap="square" lIns="252000" tIns="0" rIns="0" bIns="252000" anchor="ctr" anchorCtr="0">
            <a:normAutofit/>
          </a:bodyPr>
          <a:lstStyle>
            <a:lvl1pPr marL="0" indent="0" algn="ctr" defTabSz="182870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 rot="5400000">
            <a:off x="17184385" y="5418000"/>
            <a:ext cx="2880000" cy="2880000"/>
          </a:xfrm>
          <a:prstGeom prst="snip1Rect">
            <a:avLst>
              <a:gd name="adj" fmla="val 23694"/>
            </a:avLst>
          </a:prstGeom>
          <a:solidFill>
            <a:schemeClr val="accent1"/>
          </a:solidFill>
        </p:spPr>
        <p:txBody>
          <a:bodyPr vert="vert270" wrap="square" lIns="252000" tIns="0" rIns="0" bIns="252000" anchor="ctr" anchorCtr="0">
            <a:normAutofit/>
          </a:bodyPr>
          <a:lstStyle>
            <a:lvl1pPr marL="0" indent="0" algn="ctr" defTabSz="182870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2</a:t>
            </a:fld>
            <a:endParaRPr lang="uk-UA" dirty="0"/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08A8AC9D-80BD-4B49-A10B-D617A99CC8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defRPr sz="2200"/>
            </a:pPr>
            <a:r>
              <a:t>Исполнение финансовых операций и сделок; валюты, акции и другие производные инструменты.</a:t>
            </a:r>
            <a:endParaRPr lang="ru-RU" dirty="0"/>
          </a:p>
        </p:txBody>
      </p:sp>
      <p:sp>
        <p:nvSpPr>
          <p:cNvPr id="21" name="Number 3">
            <a:extLst>
              <a:ext uri="{FF2B5EF4-FFF2-40B4-BE49-F238E27FC236}">
                <a16:creationId xmlns:a16="http://schemas.microsoft.com/office/drawing/2014/main" id="{C4EAF002-9203-6340-BCAE-30B35468371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defRPr sz="2200"/>
            </a:pPr>
            <a:r>
              <a:t>Москва Dealing Office 02.2022</a:t>
            </a:r>
            <a:endParaRPr lang="ru-RU" dirty="0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4562137D-D059-704E-BCE1-75302E966D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defRPr sz="2200"/>
            </a:pPr>
            <a:r>
              <a:t>Совершение сделок на финансовых рынках; валюты, акции российских и американских компаний, индексы и фьючерсы.</a:t>
            </a:r>
            <a:endParaRPr lang="ru-RU" dirty="0"/>
          </a:p>
        </p:txBody>
      </p:sp>
      <p:sp>
        <p:nvSpPr>
          <p:cNvPr id="20" name="Number 2">
            <a:extLst>
              <a:ext uri="{FF2B5EF4-FFF2-40B4-BE49-F238E27FC236}">
                <a16:creationId xmlns:a16="http://schemas.microsoft.com/office/drawing/2014/main" id="{220E74B4-32A8-5744-B53F-1857B65A33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defRPr sz="2200"/>
            </a:pPr>
            <a:r>
              <a:t>Санкт-Петербург Dealing Office 09.2021</a:t>
            </a:r>
            <a:endParaRPr lang="ru-RU" dirty="0"/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EAE6F913-4A03-294B-A2D9-123311FE5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defRPr sz="2200"/>
            </a:pPr>
            <a:r>
              <a:t>Dealing Office; совершение сделок на фондовой, товарной и валютной бирже.</a:t>
            </a:r>
            <a:endParaRPr lang="ru-RU" dirty="0"/>
          </a:p>
        </p:txBody>
      </p:sp>
      <p:sp>
        <p:nvSpPr>
          <p:cNvPr id="19" name="Number 1">
            <a:extLst>
              <a:ext uri="{FF2B5EF4-FFF2-40B4-BE49-F238E27FC236}">
                <a16:creationId xmlns:a16="http://schemas.microsoft.com/office/drawing/2014/main" id="{F299F3BA-C8A5-3840-B6F4-7CABC6FA14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defRPr sz="2200"/>
            </a:pPr>
            <a:r>
              <a:t>Москва Dealing Office 03.2021</a:t>
            </a:r>
            <a:endParaRPr lang="ru-RU" dirty="0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02B52853-13F3-C84D-9C0B-1BAA2F02DE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 sz="4300"/>
            </a:pPr>
            <a:r>
              <a:t>Сроки открытия дополнительных Dealing Office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09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20</a:t>
            </a:fld>
            <a:endParaRPr lang="uk-UA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A0D7F2BF-FE2C-1A4C-BEC5-B9C8EC814E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0AE98CDE-F41A-BE43-9141-EA94BE572C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Diagram"/>
          <p:cNvGraphicFramePr/>
          <p:nvPr>
            <p:extLst>
              <p:ext uri="{D42A27DB-BD31-4B8C-83A1-F6EECF244321}">
                <p14:modId xmlns:p14="http://schemas.microsoft.com/office/powerpoint/2010/main" val="2934984551"/>
              </p:ext>
            </p:extLst>
          </p:nvPr>
        </p:nvGraphicFramePr>
        <p:xfrm>
          <a:off x="3238502" y="3181350"/>
          <a:ext cx="8420098" cy="748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57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21</a:t>
            </a:fld>
            <a:endParaRPr lang="uk-UA"/>
          </a:p>
        </p:txBody>
      </p:sp>
      <p:graphicFrame>
        <p:nvGraphicFramePr>
          <p:cNvPr id="6" name="Diagram"/>
          <p:cNvGraphicFramePr/>
          <p:nvPr>
            <p:extLst>
              <p:ext uri="{D42A27DB-BD31-4B8C-83A1-F6EECF244321}">
                <p14:modId xmlns:p14="http://schemas.microsoft.com/office/powerpoint/2010/main" val="2713231496"/>
              </p:ext>
            </p:extLst>
          </p:nvPr>
        </p:nvGraphicFramePr>
        <p:xfrm>
          <a:off x="4373481" y="2972494"/>
          <a:ext cx="13838784" cy="922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31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Single Corner Rectangle 13"/>
          <p:cNvSpPr/>
          <p:nvPr/>
        </p:nvSpPr>
        <p:spPr>
          <a:xfrm rot="5400000">
            <a:off x="8374064" y="-3325812"/>
            <a:ext cx="7639047" cy="21301076"/>
          </a:xfrm>
          <a:prstGeom prst="snip1Rect">
            <a:avLst>
              <a:gd name="adj" fmla="val 6813"/>
            </a:avLst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22</a:t>
            </a:fld>
            <a:endParaRPr lang="uk-UA"/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10AA706E-5A1C-EC4B-ACCC-708BDA5629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Number 4">
            <a:extLst>
              <a:ext uri="{FF2B5EF4-FFF2-40B4-BE49-F238E27FC236}">
                <a16:creationId xmlns:a16="http://schemas.microsoft.com/office/drawing/2014/main" id="{02163FCE-B5F2-DF4A-ABDD-55184CB35E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C51D9B3D-5672-D844-97D4-BB3252E2F10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Number 3">
            <a:extLst>
              <a:ext uri="{FF2B5EF4-FFF2-40B4-BE49-F238E27FC236}">
                <a16:creationId xmlns:a16="http://schemas.microsoft.com/office/drawing/2014/main" id="{E816B783-2A72-1642-BEEA-BA248DE648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00860831-8381-3041-B706-ECAD200128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Number 2">
            <a:extLst>
              <a:ext uri="{FF2B5EF4-FFF2-40B4-BE49-F238E27FC236}">
                <a16:creationId xmlns:a16="http://schemas.microsoft.com/office/drawing/2014/main" id="{8B4EFC87-863C-6745-8E0F-19A66D10269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E6719D0E-933B-CC4B-AB4C-92A2C4E8A20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Number 1">
            <a:extLst>
              <a:ext uri="{FF2B5EF4-FFF2-40B4-BE49-F238E27FC236}">
                <a16:creationId xmlns:a16="http://schemas.microsoft.com/office/drawing/2014/main" id="{1D094B68-CD90-7244-9457-C98E0743EE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0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23</a:t>
            </a:fld>
            <a:endParaRPr lang="uk-UA"/>
          </a:p>
        </p:txBody>
      </p:sp>
      <p:graphicFrame>
        <p:nvGraphicFramePr>
          <p:cNvPr id="10" name="{{Table}}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56731"/>
              </p:ext>
            </p:extLst>
          </p:nvPr>
        </p:nvGraphicFramePr>
        <p:xfrm>
          <a:off x="3333750" y="3688328"/>
          <a:ext cx="17735550" cy="6576551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{7E9639D4-E3E2-4D34-9284-5A2195B3D0D7}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1322037272"/>
                    </a:ext>
                  </a:extLst>
                </a:gridCol>
                <a:gridCol w="6115050">
                  <a:extLst>
                    <a:ext uri="{9D8B030D-6E8A-4147-A177-3AD203B41FA5}">
                      <a16:colId xmlns:a16="http://schemas.microsoft.com/office/drawing/2014/main" val="2341631284"/>
                    </a:ext>
                  </a:extLst>
                </a:gridCol>
                <a:gridCol w="5753100">
                  <a:extLst>
                    <a:ext uri="{9D8B030D-6E8A-4147-A177-3AD203B41FA5}">
                      <a16:colId xmlns:a16="http://schemas.microsoft.com/office/drawing/2014/main" val="553386704"/>
                    </a:ext>
                  </a:extLst>
                </a:gridCol>
              </a:tblGrid>
              <a:tr h="1144403">
                <a:tc>
                  <a:txBody>
                    <a:bodyPr/>
                    <a:lstStyle/>
                    <a:p>
                      <a:pPr algn="l"/>
                      <a:r>
                        <a:rPr lang="en-US" sz="4800" b="0" cap="all" spc="300" baseline="0" dirty="0">
                          <a:solidFill>
                            <a:schemeClr val="bg1"/>
                          </a:solidFill>
                          <a:latin typeface="+mj-lt"/>
                        </a:rPr>
                        <a:t>Name</a:t>
                      </a:r>
                    </a:p>
                  </a:txBody>
                  <a:tcPr marL="540000" marR="54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b="0" cap="all" spc="300" baseline="0" dirty="0">
                          <a:solidFill>
                            <a:schemeClr val="bg1"/>
                          </a:solidFill>
                          <a:latin typeface="+mj-lt"/>
                        </a:rPr>
                        <a:t>Property</a:t>
                      </a:r>
                    </a:p>
                  </a:txBody>
                  <a:tcPr marL="540000" marR="540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800" b="0" cap="all" spc="300" baseline="0" dirty="0">
                          <a:solidFill>
                            <a:schemeClr val="bg1"/>
                          </a:solidFill>
                          <a:latin typeface="+mj-lt"/>
                        </a:rPr>
                        <a:t>Price</a:t>
                      </a:r>
                    </a:p>
                  </a:txBody>
                  <a:tcPr marL="540000" marR="540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921381"/>
                  </a:ext>
                </a:extLst>
              </a:tr>
              <a:tr h="905358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Lorem ipsum</a:t>
                      </a:r>
                      <a:endParaRPr lang="en-US" sz="3600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</a:endParaRPr>
                    </a:p>
                  </a:txBody>
                  <a:tcPr marL="540000" marR="54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Integer in ex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varius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</a:endParaRPr>
                    </a:p>
                  </a:txBody>
                  <a:tcPr marL="540000" marR="540000" marT="72000" marB="72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1000.00</a:t>
                      </a:r>
                      <a:endParaRPr lang="en-US" sz="3600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</a:endParaRPr>
                    </a:p>
                  </a:txBody>
                  <a:tcPr marL="540000" marR="540000" marT="72000" marB="72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4441170"/>
                  </a:ext>
                </a:extLst>
              </a:tr>
              <a:tr h="905358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Dolor</a:t>
                      </a:r>
                      <a:endParaRPr lang="en-US" sz="3600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</a:endParaRPr>
                    </a:p>
                  </a:txBody>
                  <a:tcPr marL="540000" marR="54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Consectetur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lorem</a:t>
                      </a:r>
                      <a:endParaRPr lang="en-US" sz="3600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</a:endParaRPr>
                    </a:p>
                  </a:txBody>
                  <a:tcPr marL="540000" marR="540000" marT="72000" marB="72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1500.00</a:t>
                      </a:r>
                      <a:endParaRPr lang="en-US" sz="3600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</a:endParaRPr>
                    </a:p>
                  </a:txBody>
                  <a:tcPr marL="540000" marR="540000" marT="72000" marB="72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6748724"/>
                  </a:ext>
                </a:extLst>
              </a:tr>
              <a:tr h="905358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Consectetur</a:t>
                      </a:r>
                      <a:endParaRPr lang="en-US" sz="3600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</a:endParaRPr>
                    </a:p>
                  </a:txBody>
                  <a:tcPr marL="540000" marR="54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Duis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sit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amet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porta nisi</a:t>
                      </a:r>
                      <a:endParaRPr lang="en-US" sz="3600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</a:endParaRPr>
                    </a:p>
                  </a:txBody>
                  <a:tcPr marL="540000" marR="540000" marT="72000" marB="72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3000.00</a:t>
                      </a:r>
                      <a:endParaRPr lang="en-US" sz="3600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</a:endParaRPr>
                    </a:p>
                  </a:txBody>
                  <a:tcPr marL="540000" marR="540000" marT="72000" marB="72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755151"/>
                  </a:ext>
                </a:extLst>
              </a:tr>
              <a:tr h="905358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Adipiscing</a:t>
                      </a:r>
                      <a:endParaRPr lang="en-US" sz="3600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</a:endParaRPr>
                    </a:p>
                  </a:txBody>
                  <a:tcPr marL="540000" marR="54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Mauris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non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ultrices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velit</a:t>
                      </a:r>
                      <a:endParaRPr lang="en-US" sz="3600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</a:endParaRPr>
                    </a:p>
                  </a:txBody>
                  <a:tcPr marL="540000" marR="540000" marT="72000" marB="72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4500.00</a:t>
                      </a:r>
                      <a:endParaRPr lang="en-US" sz="3600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</a:endParaRPr>
                    </a:p>
                  </a:txBody>
                  <a:tcPr marL="540000" marR="540000" marT="72000" marB="72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8938506"/>
                  </a:ext>
                </a:extLst>
              </a:tr>
              <a:tr h="905358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Praesent</a:t>
                      </a:r>
                      <a:endParaRPr lang="en-US" sz="3600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</a:endParaRPr>
                    </a:p>
                  </a:txBody>
                  <a:tcPr marL="540000" marR="54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Aliquam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mattis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aliquam</a:t>
                      </a:r>
                      <a:endParaRPr lang="en-US" sz="3600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</a:endParaRPr>
                    </a:p>
                  </a:txBody>
                  <a:tcPr marL="540000" marR="540000" marT="72000" marB="72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4750.00</a:t>
                      </a:r>
                      <a:endParaRPr lang="en-US" sz="3600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</a:endParaRPr>
                    </a:p>
                  </a:txBody>
                  <a:tcPr marL="540000" marR="540000" marT="72000" marB="72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1944880"/>
                  </a:ext>
                </a:extLst>
              </a:tr>
              <a:tr h="905358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Tristique</a:t>
                      </a:r>
                      <a:endParaRPr lang="en-US" sz="3600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</a:endParaRPr>
                    </a:p>
                  </a:txBody>
                  <a:tcPr marL="540000" marR="54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Praesent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vitae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tincidunt</a:t>
                      </a:r>
                      <a:endParaRPr lang="en-US" sz="3600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</a:endParaRPr>
                    </a:p>
                  </a:txBody>
                  <a:tcPr marL="540000" marR="540000" marT="72000" marB="72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5000.00</a:t>
                      </a:r>
                      <a:endParaRPr lang="en-US" sz="3600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</a:endParaRPr>
                    </a:p>
                  </a:txBody>
                  <a:tcPr marL="540000" marR="540000" marT="72000" marB="72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944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61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 rot="5400000">
            <a:off x="8605045" y="-3278981"/>
            <a:ext cx="7177086" cy="21301076"/>
          </a:xfrm>
          <a:prstGeom prst="snip1Rect">
            <a:avLst>
              <a:gd name="adj" fmla="val 8863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3</a:t>
            </a:fld>
            <a:endParaRPr lang="uk-UA"/>
          </a:p>
        </p:txBody>
      </p:sp>
      <p:sp>
        <p:nvSpPr>
          <p:cNvPr id="29" name="Text">
            <a:extLst>
              <a:ext uri="{FF2B5EF4-FFF2-40B4-BE49-F238E27FC236}">
                <a16:creationId xmlns:a16="http://schemas.microsoft.com/office/drawing/2014/main" id="{37C05604-9E52-344B-A3CC-DDE1B0A691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8963" y="7047375"/>
            <a:ext cx="18170525" cy="553998"/>
          </a:xfrm>
        </p:spPr>
        <p:txBody>
          <a:bodyPr/>
          <a:lstStyle/>
          <a:p>
            <a:pPr algn="ctr">
              <a:defRPr sz="3400"/>
            </a:pPr>
            <a:r>
              <a:t>собственный кадровый резерв и подготовка</a:t>
            </a:r>
            <a:endParaRPr lang="ru-RU" dirty="0"/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B4B9CF35-4D11-E245-8ADE-BE10FA5650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 sz="4300"/>
            </a:pPr>
            <a:r>
              <a:t>Руководители и специалисты Dealing Office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09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 descr="image.jp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3" r="3"/>
          <a:stretch>
            <a:fillRect/>
          </a:stretch>
        </p:blipFill>
        <p:spPr/>
      </p:pic>
      <p:sp>
        <p:nvSpPr>
          <p:cNvPr id="2" name="Snip Single Corner Rectangle 1"/>
          <p:cNvSpPr/>
          <p:nvPr/>
        </p:nvSpPr>
        <p:spPr>
          <a:xfrm rot="5400000">
            <a:off x="3306309" y="68717"/>
            <a:ext cx="8670928" cy="15283545"/>
          </a:xfrm>
          <a:prstGeom prst="snip1Rect">
            <a:avLst>
              <a:gd name="adj" fmla="val 88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4</a:t>
            </a:fld>
            <a:endParaRPr lang="uk-UA"/>
          </a:p>
        </p:txBody>
      </p:sp>
      <p:sp>
        <p:nvSpPr>
          <p:cNvPr id="30" name="Text">
            <a:extLst>
              <a:ext uri="{FF2B5EF4-FFF2-40B4-BE49-F238E27FC236}">
                <a16:creationId xmlns:a16="http://schemas.microsoft.com/office/drawing/2014/main" id="{0463A90E-DE2B-7947-A19C-9EA108E3F0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defRPr sz="3400"/>
            </a:pPr>
            <a:r>
              <a:t>Наш торговый успех основан на разумном управлении рисками. Талантливая команда стремящаяся реализовать дисциплину, необходимую для успеха.</a:t>
            </a:r>
            <a:endParaRPr lang="ru-RU" dirty="0"/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20412FF7-C215-9B4C-81F9-2CAC77DCB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 sz="4300"/>
            </a:pPr>
            <a:r>
              <a:t>Trading Capital является частной торговой фирмой; акции, фьючерсы, валюта и другие производные инструменты.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0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 rot="5400000">
            <a:off x="13234194" y="1243807"/>
            <a:ext cx="8572498" cy="10656888"/>
          </a:xfrm>
          <a:prstGeom prst="snip1Rect">
            <a:avLst>
              <a:gd name="adj" fmla="val 8863"/>
            </a:avLst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5</a:t>
            </a:fld>
            <a:endParaRPr lang="uk-UA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7E74C7ED-2BB3-9646-A309-BBAACF6F6E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defRPr sz="3400"/>
            </a:pPr>
            <a:r>
              <a:t>Высшее значение капитала не в том, чтобы делать больше денег, а в том, чтобы заставить деньги делать больше для улучшения жизни.</a:t>
            </a:r>
            <a:endParaRPr lang="ru-RU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BF9E8419-7E98-454B-A788-5330D58027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 sz="4300"/>
            </a:pPr>
            <a:r>
              <a:t>Специальность Trading Capital заключается в понимании того, что делают рынки.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0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.jp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28" b="28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6</a:t>
            </a:fld>
            <a:endParaRPr lang="uk-UA"/>
          </a:p>
        </p:txBody>
      </p:sp>
      <p:sp>
        <p:nvSpPr>
          <p:cNvPr id="9" name="Snip Single Corner Rectangle 8"/>
          <p:cNvSpPr/>
          <p:nvPr/>
        </p:nvSpPr>
        <p:spPr>
          <a:xfrm rot="5400000">
            <a:off x="7724776" y="-847726"/>
            <a:ext cx="8858249" cy="10553704"/>
          </a:xfrm>
          <a:prstGeom prst="snip1Rect">
            <a:avLst>
              <a:gd name="adj" fmla="val 88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7E2097B7-70E7-084E-8255-992B8F09C5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 sz="3400"/>
            </a:pPr>
            <a:r>
              <a:t>Наша команда стремится повысить ценность, сочетая технологии и торговлю по-новому.</a:t>
            </a:r>
            <a:endParaRPr lang="ru-RU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CBA949C5-1A96-F84D-876A-14E210D241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defRPr sz="4300"/>
            </a:pPr>
            <a:r>
              <a:t>Мы получаем постоянную обратную связь от рынка.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22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/>
        </p:nvSpPr>
        <p:spPr>
          <a:xfrm rot="5400000">
            <a:off x="2932403" y="1656058"/>
            <a:ext cx="7780339" cy="10738854"/>
          </a:xfrm>
          <a:prstGeom prst="snip1Rect">
            <a:avLst>
              <a:gd name="adj" fmla="val 8863"/>
            </a:avLst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Image" descr="image.jp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36" b="36"/>
          <a:stretch>
            <a:fillRect/>
          </a:stretch>
        </p:blipFill>
        <p:spPr/>
      </p:pic>
      <p:sp>
        <p:nvSpPr>
          <p:cNvPr id="24" name="Text">
            <a:extLst>
              <a:ext uri="{FF2B5EF4-FFF2-40B4-BE49-F238E27FC236}">
                <a16:creationId xmlns:a16="http://schemas.microsoft.com/office/drawing/2014/main" id="{690BE229-26F3-2D40-95F4-4937000D99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defRPr sz="3400"/>
            </a:pPr>
            <a:r>
              <a:t>Эмиссия ценных бумаг на сумму более 30 млн. рублей. с доходностью в 18% годовых.</a:t>
            </a:r>
            <a:endParaRPr lang="ru-RU" dirty="0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5AFD4A99-D0C1-3747-A8DB-08D1CF2829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 sz="4300"/>
            </a:pPr>
            <a:r>
              <a:t>План компании выпустить Облигации в 2021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08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8</a:t>
            </a:fld>
            <a:endParaRPr lang="uk-UA"/>
          </a:p>
        </p:txBody>
      </p:sp>
      <p:pic>
        <p:nvPicPr>
          <p:cNvPr id="28" name="Image" descr="image.jp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41" r="41"/>
          <a:stretch>
            <a:fillRect/>
          </a:stretch>
        </p:blipFill>
        <p:spPr/>
      </p:pic>
      <p:sp>
        <p:nvSpPr>
          <p:cNvPr id="27" name="Text">
            <a:extLst>
              <a:ext uri="{FF2B5EF4-FFF2-40B4-BE49-F238E27FC236}">
                <a16:creationId xmlns:a16="http://schemas.microsoft.com/office/drawing/2014/main" id="{230906CE-438B-824C-85A6-93169FC4F2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8963" y="5482075"/>
            <a:ext cx="18170525" cy="553998"/>
          </a:xfrm>
        </p:spPr>
        <p:txBody>
          <a:bodyPr/>
          <a:lstStyle/>
          <a:p>
            <a:pPr algn="ctr">
              <a:defRPr sz="3400"/>
            </a:pPr>
            <a:r>
              <a:t>Торговые идеи которые работают, контролируем риски и зарабатываем на падении.</a:t>
            </a:r>
            <a:endParaRPr lang="ru-RU" dirty="0"/>
          </a:p>
        </p:txBody>
      </p:sp>
      <p:sp>
        <p:nvSpPr>
          <p:cNvPr id="26" name="Title">
            <a:extLst>
              <a:ext uri="{FF2B5EF4-FFF2-40B4-BE49-F238E27FC236}">
                <a16:creationId xmlns:a16="http://schemas.microsoft.com/office/drawing/2014/main" id="{709676D2-F856-3142-BFE2-DA7FFF7364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 sz="4300"/>
            </a:pPr>
            <a:r>
              <a:t>Структура портфеля Trading Capital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232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60FB-B243-46AC-B252-09501AE36C71}" type="slidenum">
              <a:rPr lang="uk-UA" smtClean="0"/>
              <a:pPr/>
              <a:t>9</a:t>
            </a:fld>
            <a:endParaRPr lang="uk-UA"/>
          </a:p>
        </p:txBody>
      </p:sp>
      <p:sp>
        <p:nvSpPr>
          <p:cNvPr id="27" name="Text">
            <a:extLst>
              <a:ext uri="{FF2B5EF4-FFF2-40B4-BE49-F238E27FC236}">
                <a16:creationId xmlns:a16="http://schemas.microsoft.com/office/drawing/2014/main" id="{EB41E0DC-FFDC-1B45-9D83-E18F60B828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8963" y="10407831"/>
            <a:ext cx="18170525" cy="553998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26" name="Title">
            <a:extLst>
              <a:ext uri="{FF2B5EF4-FFF2-40B4-BE49-F238E27FC236}">
                <a16:creationId xmlns:a16="http://schemas.microsoft.com/office/drawing/2014/main" id="{72B2464E-885E-2E40-A828-BFC7CD806C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8" name="Image">
            <a:extLst>
              <a:ext uri="{FF2B5EF4-FFF2-40B4-BE49-F238E27FC236}">
                <a16:creationId xmlns:a16="http://schemas.microsoft.com/office/drawing/2014/main" id="{79645344-B432-D242-BA32-69865C9810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8018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AB6C1"/>
      </a:accent1>
      <a:accent2>
        <a:srgbClr val="AAAAAA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xt">
      <a:majorFont>
        <a:latin typeface="Rubik Bold"/>
        <a:ea typeface=""/>
        <a:cs typeface=""/>
      </a:majorFont>
      <a:minorFont>
        <a:latin typeface="Nunito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2374</TotalTime>
  <Words>70</Words>
  <Application>Microsoft Macintosh PowerPoint</Application>
  <PresentationFormat>Произвольный</PresentationFormat>
  <Paragraphs>46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Calibri</vt:lpstr>
      <vt:lpstr>Arial</vt:lpstr>
      <vt:lpstr>Font Awesome 5 Brands Regular</vt:lpstr>
      <vt:lpstr>Rubik Bold</vt:lpstr>
      <vt:lpstr>Roboto Medium</vt:lpstr>
      <vt:lpstr>Nunito Sans</vt:lpstr>
      <vt:lpstr>Josefin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Microsoft Office User</cp:lastModifiedBy>
  <cp:revision>208</cp:revision>
  <dcterms:created xsi:type="dcterms:W3CDTF">2019-10-07T11:45:43Z</dcterms:created>
  <dcterms:modified xsi:type="dcterms:W3CDTF">2020-03-20T16:11:10Z</dcterms:modified>
</cp:coreProperties>
</file>